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353" r:id="rId2"/>
    <p:sldId id="586" r:id="rId3"/>
    <p:sldId id="587" r:id="rId4"/>
    <p:sldId id="599" r:id="rId5"/>
    <p:sldId id="601" r:id="rId6"/>
    <p:sldId id="600" r:id="rId7"/>
    <p:sldId id="589" r:id="rId8"/>
    <p:sldId id="590" r:id="rId9"/>
    <p:sldId id="591" r:id="rId10"/>
    <p:sldId id="593" r:id="rId11"/>
    <p:sldId id="594" r:id="rId12"/>
    <p:sldId id="602" r:id="rId13"/>
    <p:sldId id="598" r:id="rId14"/>
    <p:sldId id="603" r:id="rId15"/>
    <p:sldId id="604" r:id="rId16"/>
    <p:sldId id="588" r:id="rId17"/>
    <p:sldId id="595" r:id="rId18"/>
    <p:sldId id="596" r:id="rId19"/>
    <p:sldId id="548" r:id="rId20"/>
    <p:sldId id="265" r:id="rId21"/>
    <p:sldId id="592" r:id="rId22"/>
  </p:sldIdLst>
  <p:sldSz cx="12195175" cy="6859588"/>
  <p:notesSz cx="6797675" cy="9874250"/>
  <p:defaultTextStyle>
    <a:defPPr>
      <a:defRPr lang="de-DE"/>
    </a:defPPr>
    <a:lvl1pPr marL="0" algn="l" defTabSz="1087119" rtl="0" eaLnBrk="1" latinLnBrk="0" hangingPunct="1">
      <a:defRPr lang="de-DE" sz="2100" kern="1200">
        <a:solidFill>
          <a:schemeClr val="tx1"/>
        </a:solidFill>
        <a:latin typeface="Arial"/>
        <a:ea typeface="+mn-ea"/>
        <a:cs typeface="+mn-cs"/>
      </a:defRPr>
    </a:lvl1pPr>
    <a:lvl2pPr marL="543558" algn="l" defTabSz="1087119"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7119" algn="l" defTabSz="1087119"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0669" algn="l" defTabSz="1087119" rtl="0" eaLnBrk="1" latinLnBrk="0" hangingPunct="1">
      <a:buClr>
        <a:srgbClr val="666666"/>
      </a:buClr>
      <a:buSzPct val="80000"/>
      <a:buFont typeface="Arial"/>
      <a:buChar char=""/>
      <a:defRPr lang="de-DE" sz="1300" kern="1200">
        <a:solidFill>
          <a:schemeClr val="tx1"/>
        </a:solidFill>
        <a:latin typeface="Arial"/>
        <a:ea typeface="+mn-ea"/>
        <a:cs typeface="+mn-cs"/>
      </a:defRPr>
    </a:lvl4pPr>
    <a:lvl5pPr marL="2174211" algn="l" defTabSz="1087119"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17769" algn="l" defTabSz="1087119" rtl="0" eaLnBrk="1" latinLnBrk="0" hangingPunct="1">
      <a:defRPr sz="2100" kern="1200">
        <a:solidFill>
          <a:schemeClr val="tx1"/>
        </a:solidFill>
        <a:latin typeface="+mn-lt"/>
        <a:ea typeface="+mn-ea"/>
        <a:cs typeface="+mn-cs"/>
      </a:defRPr>
    </a:lvl6pPr>
    <a:lvl7pPr marL="3261319" algn="l" defTabSz="1087119" rtl="0" eaLnBrk="1" latinLnBrk="0" hangingPunct="1">
      <a:defRPr sz="2100" kern="1200">
        <a:solidFill>
          <a:schemeClr val="tx1"/>
        </a:solidFill>
        <a:latin typeface="+mn-lt"/>
        <a:ea typeface="+mn-ea"/>
        <a:cs typeface="+mn-cs"/>
      </a:defRPr>
    </a:lvl7pPr>
    <a:lvl8pPr marL="3804870" algn="l" defTabSz="1087119" rtl="0" eaLnBrk="1" latinLnBrk="0" hangingPunct="1">
      <a:defRPr sz="2100" kern="1200">
        <a:solidFill>
          <a:schemeClr val="tx1"/>
        </a:solidFill>
        <a:latin typeface="+mn-lt"/>
        <a:ea typeface="+mn-ea"/>
        <a:cs typeface="+mn-cs"/>
      </a:defRPr>
    </a:lvl8pPr>
    <a:lvl9pPr marL="4348426" algn="l" defTabSz="1087119"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8">
          <p15:clr>
            <a:srgbClr val="A4A3A4"/>
          </p15:clr>
        </p15:guide>
        <p15:guide id="2" orient="horz" pos="3836">
          <p15:clr>
            <a:srgbClr val="A4A3A4"/>
          </p15:clr>
        </p15:guide>
        <p15:guide id="3" orient="horz" pos="1066">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ing, Niklas" initials="He" lastIdx="34" clrIdx="0"/>
  <p:cmAuthor id="1" name="Zinovyeva, Julia" initials="ZJ"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AB00"/>
    <a:srgbClr val="F0AC00"/>
    <a:srgbClr val="666666"/>
    <a:srgbClr val="81352D"/>
    <a:srgbClr val="4FB81C"/>
    <a:srgbClr val="CCCCCC"/>
    <a:srgbClr val="999999"/>
    <a:srgbClr val="003283"/>
    <a:srgbClr val="FF0000"/>
    <a:srgbClr val="2B3F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465" autoAdjust="0"/>
    <p:restoredTop sz="96115" autoAdjust="0"/>
  </p:normalViewPr>
  <p:slideViewPr>
    <p:cSldViewPr snapToGrid="0" showGuides="1">
      <p:cViewPr>
        <p:scale>
          <a:sx n="100" d="100"/>
          <a:sy n="100" d="100"/>
        </p:scale>
        <p:origin x="918" y="294"/>
      </p:cViewPr>
      <p:guideLst>
        <p:guide orient="horz" pos="4118"/>
        <p:guide orient="horz" pos="3836"/>
        <p:guide orient="horz" pos="1066"/>
        <p:guide orient="horz" pos="779"/>
        <p:guide pos="7478"/>
        <p:guide pos="205"/>
        <p:guide pos="3849"/>
        <p:guide pos="4708"/>
        <p:guide pos="4812"/>
        <p:guide pos="2865"/>
        <p:guide pos="2965"/>
      </p:guideLst>
    </p:cSldViewPr>
  </p:slideViewPr>
  <p:outlineViewPr>
    <p:cViewPr>
      <p:scale>
        <a:sx n="33" d="100"/>
        <a:sy n="33" d="100"/>
      </p:scale>
      <p:origin x="24"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2" d="100"/>
          <a:sy n="82" d="100"/>
        </p:scale>
        <p:origin x="-4002" y="-84"/>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7119" rtl="0" eaLnBrk="1" latinLnBrk="0" hangingPunct="1">
      <a:defRPr sz="1300" kern="1200">
        <a:solidFill>
          <a:schemeClr val="tx1"/>
        </a:solidFill>
        <a:latin typeface="+mn-lt"/>
        <a:ea typeface="+mn-ea"/>
        <a:cs typeface="+mn-cs"/>
      </a:defRPr>
    </a:lvl1pPr>
    <a:lvl2pPr marL="180699" indent="-180699" algn="l" defTabSz="1087119"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6637" indent="-175938" algn="l" defTabSz="1087119"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3787" indent="-158534" algn="l" defTabSz="1087119"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4211" algn="l" defTabSz="1087119" rtl="0" eaLnBrk="1" latinLnBrk="0" hangingPunct="1">
      <a:defRPr sz="1300" kern="1200">
        <a:solidFill>
          <a:schemeClr val="tx1"/>
        </a:solidFill>
        <a:latin typeface="+mn-lt"/>
        <a:ea typeface="+mn-ea"/>
        <a:cs typeface="+mn-cs"/>
      </a:defRPr>
    </a:lvl5pPr>
    <a:lvl6pPr marL="2717769" algn="l" defTabSz="1087119" rtl="0" eaLnBrk="1" latinLnBrk="0" hangingPunct="1">
      <a:defRPr sz="1300" kern="1200">
        <a:solidFill>
          <a:schemeClr val="tx1"/>
        </a:solidFill>
        <a:latin typeface="+mn-lt"/>
        <a:ea typeface="+mn-ea"/>
        <a:cs typeface="+mn-cs"/>
      </a:defRPr>
    </a:lvl6pPr>
    <a:lvl7pPr marL="3261319" algn="l" defTabSz="1087119" rtl="0" eaLnBrk="1" latinLnBrk="0" hangingPunct="1">
      <a:defRPr sz="1300" kern="1200">
        <a:solidFill>
          <a:schemeClr val="tx1"/>
        </a:solidFill>
        <a:latin typeface="+mn-lt"/>
        <a:ea typeface="+mn-ea"/>
        <a:cs typeface="+mn-cs"/>
      </a:defRPr>
    </a:lvl7pPr>
    <a:lvl8pPr marL="3804870" algn="l" defTabSz="1087119" rtl="0" eaLnBrk="1" latinLnBrk="0" hangingPunct="1">
      <a:defRPr sz="1300" kern="1200">
        <a:solidFill>
          <a:schemeClr val="tx1"/>
        </a:solidFill>
        <a:latin typeface="+mn-lt"/>
        <a:ea typeface="+mn-ea"/>
        <a:cs typeface="+mn-cs"/>
      </a:defRPr>
    </a:lvl8pPr>
    <a:lvl9pPr marL="4348426" algn="l" defTabSz="1087119"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10" name="Slide Image Placeholder 9"/>
          <p:cNvSpPr>
            <a:spLocks noGrp="1" noRot="1" noChangeAspect="1"/>
          </p:cNvSpPr>
          <p:nvPr>
            <p:ph type="sldImg"/>
          </p:nvPr>
        </p:nvSpPr>
        <p:spPr>
          <a:xfrm>
            <a:off x="287338" y="661988"/>
            <a:ext cx="6223000" cy="3500437"/>
          </a:xfrm>
        </p:spPr>
      </p:sp>
      <p:sp>
        <p:nvSpPr>
          <p:cNvPr id="11" name="Notes Placeholder 10"/>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690501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
        <p:nvSpPr>
          <p:cNvPr id="6" name="Slide Image Placeholder 5"/>
          <p:cNvSpPr>
            <a:spLocks noGrp="1" noRot="1" noChangeAspect="1"/>
          </p:cNvSpPr>
          <p:nvPr>
            <p:ph type="sldImg"/>
          </p:nvPr>
        </p:nvSpPr>
        <p:spPr>
          <a:xfrm>
            <a:off x="287338" y="661988"/>
            <a:ext cx="6223000" cy="3500437"/>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8101537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1" y="0"/>
            <a:ext cx="11545200" cy="2143622"/>
          </a:xfrm>
          <a:prstGeom prst="rect">
            <a:avLst/>
          </a:prstGeom>
          <a:solidFill>
            <a:schemeClr val="bg1">
              <a:alpha val="75000"/>
            </a:schemeClr>
          </a:solidFill>
          <a:ln w="6350" algn="ctr">
            <a:noFill/>
            <a:miter lim="800000"/>
            <a:headEnd/>
            <a:tailEnd/>
          </a:ln>
        </p:spPr>
        <p:txBody>
          <a:bodyPr lIns="106981" tIns="85592" rIns="106981" bIns="85592" rtlCol="0" anchor="ctr"/>
          <a:lstStyle/>
          <a:p>
            <a:pPr marR="0" algn="ctr" defTabSz="1087119"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8"/>
            <a:ext cx="11257200" cy="923330"/>
          </a:xfrm>
        </p:spPr>
        <p:txBody>
          <a:bodyPr anchor="t" anchorCtr="0">
            <a:noAutofit/>
          </a:bodyPr>
          <a:lstStyle>
            <a:lvl1pPr>
              <a:defRPr sz="6000">
                <a:solidFill>
                  <a:schemeClr val="tx1"/>
                </a:solidFill>
                <a:latin typeface="BentonSans Bold" panose="02000803000000020004" pitchFamily="2" charset="0"/>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68" y="6083726"/>
            <a:ext cx="913247" cy="453600"/>
          </a:xfrm>
          <a:prstGeom prst="rect">
            <a:avLst/>
          </a:prstGeom>
          <a:noFill/>
          <a:ln>
            <a:noFill/>
          </a:ln>
        </p:spPr>
      </p:pic>
      <p:sp>
        <p:nvSpPr>
          <p:cNvPr id="5" name="Rectangle 4"/>
          <p:cNvSpPr/>
          <p:nvPr userDrawn="1"/>
        </p:nvSpPr>
        <p:spPr bwMode="gray">
          <a:xfrm>
            <a:off x="324001" y="0"/>
            <a:ext cx="11545200" cy="162038"/>
          </a:xfrm>
          <a:prstGeom prst="rect">
            <a:avLst/>
          </a:prstGeom>
          <a:solidFill>
            <a:schemeClr val="accent1"/>
          </a:solidFill>
          <a:ln w="9525" algn="ctr">
            <a:noFill/>
            <a:miter lim="800000"/>
            <a:headEnd/>
            <a:tailEnd/>
          </a:ln>
        </p:spPr>
        <p:txBody>
          <a:bodyPr lIns="106981" tIns="85592" rIns="106981" bIns="85592" rtlCol="0" anchor="ctr"/>
          <a:lstStyle/>
          <a:p>
            <a:pPr marR="0" algn="ctr" defTabSz="1087119"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7119"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latin typeface="BentonSans Regular" panose="02000503000000020004" pitchFamily="2" charset="0"/>
              </a:defRPr>
            </a:lvl1pPr>
            <a:lvl2pPr marL="543558" indent="0" algn="ctr">
              <a:buNone/>
              <a:defRPr>
                <a:solidFill>
                  <a:schemeClr val="tx1">
                    <a:tint val="75000"/>
                  </a:schemeClr>
                </a:solidFill>
              </a:defRPr>
            </a:lvl2pPr>
            <a:lvl3pPr marL="1087119" indent="0" algn="ctr">
              <a:buNone/>
              <a:defRPr>
                <a:solidFill>
                  <a:schemeClr val="tx1">
                    <a:tint val="75000"/>
                  </a:schemeClr>
                </a:solidFill>
              </a:defRPr>
            </a:lvl3pPr>
            <a:lvl4pPr marL="1630669" indent="0" algn="ctr">
              <a:buNone/>
              <a:defRPr>
                <a:solidFill>
                  <a:schemeClr val="tx1">
                    <a:tint val="75000"/>
                  </a:schemeClr>
                </a:solidFill>
              </a:defRPr>
            </a:lvl4pPr>
            <a:lvl5pPr marL="2174211" indent="0" algn="ctr">
              <a:buNone/>
              <a:defRPr>
                <a:solidFill>
                  <a:schemeClr val="tx1">
                    <a:tint val="75000"/>
                  </a:schemeClr>
                </a:solidFill>
              </a:defRPr>
            </a:lvl5pPr>
            <a:lvl6pPr marL="2717769" indent="0" algn="ctr">
              <a:buNone/>
              <a:defRPr>
                <a:solidFill>
                  <a:schemeClr val="tx1">
                    <a:tint val="75000"/>
                  </a:schemeClr>
                </a:solidFill>
              </a:defRPr>
            </a:lvl6pPr>
            <a:lvl7pPr marL="3261319" indent="0" algn="ctr">
              <a:buNone/>
              <a:defRPr>
                <a:solidFill>
                  <a:schemeClr val="tx1">
                    <a:tint val="75000"/>
                  </a:schemeClr>
                </a:solidFill>
              </a:defRPr>
            </a:lvl7pPr>
            <a:lvl8pPr marL="3804870" indent="0" algn="ctr">
              <a:buNone/>
              <a:defRPr>
                <a:solidFill>
                  <a:schemeClr val="tx1">
                    <a:tint val="75000"/>
                  </a:schemeClr>
                </a:solidFill>
              </a:defRPr>
            </a:lvl8pPr>
            <a:lvl9pPr marL="4348426"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pic>
        <p:nvPicPr>
          <p:cNvPr id="13" name="Picture 3" descr="C:\Users\D059871\Pictures\SAP_UniversityAlliances\RGB\SAP_UniversityAlliances_scrn_R_pos_stac3.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6912" t="-13535" r="-6396" b="-12414"/>
          <a:stretch/>
        </p:blipFill>
        <p:spPr bwMode="auto">
          <a:xfrm>
            <a:off x="11117642" y="6083726"/>
            <a:ext cx="751560" cy="453600"/>
          </a:xfrm>
          <a:prstGeom prst="rect">
            <a:avLst/>
          </a:prstGeom>
          <a:solidFill>
            <a:srgbClr val="FFFFFF"/>
          </a:solid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smtClean="0"/>
              <a:t>Presentation Title</a:t>
            </a:r>
            <a:br>
              <a:rPr lang="en-US" noProof="0" dirty="0" smtClean="0"/>
            </a:br>
            <a:r>
              <a:rPr lang="en-US" cap="small" dirty="0" smtClean="0">
                <a:solidFill>
                  <a:srgbClr val="FFC000"/>
                </a:solidFill>
                <a:latin typeface="BentonSans Bold" panose="02000803000000020004" pitchFamily="2" charset="0"/>
              </a:rPr>
              <a:t>&lt;Section&gt;</a:t>
            </a:r>
            <a:endParaRPr lang="en-US" dirty="0"/>
          </a:p>
        </p:txBody>
      </p:sp>
      <p:sp>
        <p:nvSpPr>
          <p:cNvPr id="4" name="Text Placeholder 3"/>
          <p:cNvSpPr>
            <a:spLocks noGrp="1"/>
          </p:cNvSpPr>
          <p:nvPr>
            <p:ph type="body" sz="quarter" idx="10" hasCustomPrompt="1"/>
          </p:nvPr>
        </p:nvSpPr>
        <p:spPr>
          <a:xfrm>
            <a:off x="324001" y="1691078"/>
            <a:ext cx="11545200" cy="4392043"/>
          </a:xfrm>
        </p:spPr>
        <p:txBody>
          <a:bodyPr/>
          <a:lstStyle>
            <a:lvl1pPr marL="180000" indent="-180000">
              <a:buFont typeface="Wingdings" panose="05000000000000000000" pitchFamily="2" charset="2"/>
              <a:buChar char="§"/>
              <a:defRPr b="0">
                <a:latin typeface="BentonSans Regular" panose="02000503000000020004" pitchFamily="2" charset="0"/>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latin typeface="BentonSans Regular" panose="02000503000000020004" pitchFamily="2" charset="0"/>
              </a:defRPr>
            </a:lvl2pPr>
            <a:lvl3pPr>
              <a:defRPr>
                <a:latin typeface="BentonSans Regular" panose="02000503000000020004" pitchFamily="2" charset="0"/>
              </a:defRPr>
            </a:lvl3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latin typeface="BentonSans Regular" panose="02000503000000020004" pitchFamily="2" charset="0"/>
              </a:defRPr>
            </a:lvl4pPr>
            <a:lvl5pPr marL="541338" marR="0"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latin typeface="BentonSans Regular" panose="02000503000000020004" pitchFamily="2" charset="0"/>
              </a:defRPr>
            </a:lvl5pPr>
            <a:lvl6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vl6pPr>
            <a:lvl7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vl7p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Arial"/>
              </a:rPr>
              <a:t>Second level</a:t>
            </a:r>
          </a:p>
          <a:p>
            <a:pPr marL="541338" marR="0" lvl="4"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CCCCCC">
                    <a:lumMod val="50000"/>
                  </a:srgbClr>
                </a:solidFill>
                <a:effectLst/>
                <a:uLnTx/>
                <a:uFillTx/>
                <a:latin typeface="Arial"/>
              </a:rPr>
              <a:t>Third level</a:t>
            </a:r>
          </a:p>
          <a:p>
            <a:pPr marL="720000" marR="0" lvl="5"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400" b="0" i="0" u="none" strike="noStrike" kern="1200" cap="none" spc="0" normalizeH="0" baseline="0" noProof="0" dirty="0" smtClean="0">
                <a:ln>
                  <a:noFill/>
                </a:ln>
                <a:solidFill>
                  <a:srgbClr val="CCCCCC">
                    <a:lumMod val="50000"/>
                  </a:srgbClr>
                </a:solidFill>
                <a:effectLst/>
                <a:uLnTx/>
                <a:uFillTx/>
                <a:latin typeface="+mn-lt"/>
              </a:rPr>
              <a:t>Fourth level</a:t>
            </a:r>
          </a:p>
          <a:p>
            <a:pPr marL="720000" marR="0" lvl="6"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200" b="0" i="0" u="none" strike="noStrike" kern="1200" cap="none" spc="0" normalizeH="0" baseline="0" noProof="0" dirty="0" smtClean="0">
                <a:ln>
                  <a:noFill/>
                </a:ln>
                <a:solidFill>
                  <a:srgbClr val="CCCCCC">
                    <a:lumMod val="50000"/>
                  </a:srgbClr>
                </a:solidFill>
                <a:effectLst/>
                <a:uLnTx/>
                <a:uFillTx/>
                <a:latin typeface="+mn-lt"/>
              </a:rPr>
              <a:t>Fifth level</a:t>
            </a:r>
            <a:endParaRPr kumimoji="0" lang="en-US" sz="1200" b="0" i="0" u="none" strike="noStrike" kern="1200" cap="none" spc="0" normalizeH="0" baseline="0" noProof="0" dirty="0">
              <a:ln>
                <a:noFill/>
              </a:ln>
              <a:solidFill>
                <a:srgbClr val="CCCCCC">
                  <a:lumMod val="50000"/>
                </a:srgbClr>
              </a:solidFill>
              <a:effectLst/>
              <a:uLnTx/>
              <a:uFillTx/>
              <a:latin typeface="+mn-lt"/>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noProof="0" dirty="0" smtClean="0"/>
              <a:t>Presentation Title</a:t>
            </a:r>
            <a:br>
              <a:rPr lang="en-US" noProof="0" dirty="0" smtClean="0"/>
            </a:br>
            <a:r>
              <a:rPr lang="en-US" cap="small" dirty="0" smtClean="0">
                <a:solidFill>
                  <a:srgbClr val="FFC000"/>
                </a:solidFill>
                <a:latin typeface="BentonSans Bold" panose="02000803000000020004" pitchFamily="2" charset="0"/>
              </a:rPr>
              <a:t>&lt;Section&gt;</a:t>
            </a:r>
            <a:endParaRPr lang="en-US" dirty="0"/>
          </a:p>
        </p:txBody>
      </p:sp>
      <p:sp>
        <p:nvSpPr>
          <p:cNvPr id="4" name="Text Placeholder 3"/>
          <p:cNvSpPr>
            <a:spLocks noGrp="1"/>
          </p:cNvSpPr>
          <p:nvPr>
            <p:ph type="body" sz="quarter" idx="10" hasCustomPrompt="1"/>
          </p:nvPr>
        </p:nvSpPr>
        <p:spPr>
          <a:xfrm>
            <a:off x="324000" y="1692393"/>
            <a:ext cx="5662800" cy="4393017"/>
          </a:xfrm>
        </p:spPr>
        <p:txBody>
          <a:bodyPr/>
          <a:lstStyle>
            <a:lvl1pPr>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latin typeface="BentonSans Regular" panose="02000503000000020004" pitchFamily="2" charset="0"/>
              </a:defRPr>
            </a:lvl2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latin typeface="BentonSans Regular" panose="02000503000000020004" pitchFamily="2" charset="0"/>
              </a:defRPr>
            </a:lvl4pPr>
            <a:lvl5pPr marL="541338" marR="0"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latin typeface="BentonSans Regular" panose="02000503000000020004" pitchFamily="2" charset="0"/>
              </a:defRPr>
            </a:lvl5pPr>
            <a:lvl6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6pPr>
            <a:lvl7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7p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mn-lt"/>
              </a:rPr>
              <a:t>Second level</a:t>
            </a:r>
          </a:p>
          <a:p>
            <a:pPr marL="541338" marR="0" lvl="4"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CCCCCC">
                    <a:lumMod val="50000"/>
                  </a:srgbClr>
                </a:solidFill>
                <a:effectLst/>
                <a:uLnTx/>
                <a:uFillTx/>
                <a:latin typeface="+mn-lt"/>
              </a:rPr>
              <a:t>Third level</a:t>
            </a:r>
          </a:p>
          <a:p>
            <a:pPr marL="720000" marR="0" lvl="5"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400" b="0" i="0" u="none" strike="noStrike" kern="1200" cap="none" spc="0" normalizeH="0" baseline="0" noProof="0" dirty="0" smtClean="0">
                <a:ln>
                  <a:noFill/>
                </a:ln>
                <a:solidFill>
                  <a:srgbClr val="CCCCCC">
                    <a:lumMod val="50000"/>
                  </a:srgbClr>
                </a:solidFill>
                <a:effectLst/>
                <a:uLnTx/>
                <a:uFillTx/>
                <a:latin typeface="+mn-lt"/>
              </a:rPr>
              <a:t>Fourth level</a:t>
            </a:r>
          </a:p>
          <a:p>
            <a:pPr marL="720000" marR="0" lvl="6"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200" b="0" i="0" u="none" strike="noStrike" kern="1200" cap="none" spc="0" normalizeH="0" baseline="0" noProof="0" dirty="0" smtClean="0">
                <a:ln>
                  <a:noFill/>
                </a:ln>
                <a:solidFill>
                  <a:srgbClr val="CCCCCC">
                    <a:lumMod val="50000"/>
                  </a:srgbClr>
                </a:solidFill>
                <a:effectLst/>
                <a:uLnTx/>
                <a:uFillTx/>
                <a:latin typeface="+mn-lt"/>
              </a:rPr>
              <a:t>Fifth level</a:t>
            </a:r>
            <a:endParaRPr kumimoji="0" lang="en-US" sz="1200" b="0" i="0" u="none" strike="noStrike" kern="1200" cap="none" spc="0" normalizeH="0" baseline="0" noProof="0" dirty="0">
              <a:ln>
                <a:noFill/>
              </a:ln>
              <a:solidFill>
                <a:srgbClr val="CCCCCC">
                  <a:lumMod val="50000"/>
                </a:srgbClr>
              </a:solidFill>
              <a:effectLst/>
              <a:uLnTx/>
              <a:uFillTx/>
              <a:latin typeface="+mn-lt"/>
            </a:endParaRPr>
          </a:p>
        </p:txBody>
      </p:sp>
      <p:sp>
        <p:nvSpPr>
          <p:cNvPr id="5" name="Text Placeholder 3"/>
          <p:cNvSpPr>
            <a:spLocks noGrp="1"/>
          </p:cNvSpPr>
          <p:nvPr>
            <p:ph type="body" sz="quarter" idx="11" hasCustomPrompt="1"/>
          </p:nvPr>
        </p:nvSpPr>
        <p:spPr>
          <a:xfrm>
            <a:off x="6208016" y="1692393"/>
            <a:ext cx="5662800" cy="4393017"/>
          </a:xfrm>
        </p:spPr>
        <p:txBody>
          <a:bodyPr/>
          <a:lstStyle>
            <a:lvl1pPr>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latin typeface="BentonSans Regular" panose="02000503000000020004" pitchFamily="2" charset="0"/>
              </a:defRPr>
            </a:lvl2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latin typeface="BentonSans Regular" panose="02000503000000020004" pitchFamily="2" charset="0"/>
              </a:defRPr>
            </a:lvl4pPr>
            <a:lvl5pPr marL="541338" marR="0"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latin typeface="BentonSans Regular" panose="02000503000000020004" pitchFamily="2" charset="0"/>
              </a:defRPr>
            </a:lvl5pPr>
            <a:lvl6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6pPr>
            <a:lvl7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7p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mn-lt"/>
              </a:rPr>
              <a:t>Second level</a:t>
            </a:r>
          </a:p>
          <a:p>
            <a:pPr marL="541338" marR="0" lvl="4"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CCCCCC">
                    <a:lumMod val="50000"/>
                  </a:srgbClr>
                </a:solidFill>
                <a:effectLst/>
                <a:uLnTx/>
                <a:uFillTx/>
                <a:latin typeface="+mn-lt"/>
              </a:rPr>
              <a:t>Third level</a:t>
            </a:r>
          </a:p>
          <a:p>
            <a:pPr marL="720000" marR="0" lvl="5"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400" b="0" i="0" u="none" strike="noStrike" kern="1200" cap="none" spc="0" normalizeH="0" baseline="0" noProof="0" dirty="0" smtClean="0">
                <a:ln>
                  <a:noFill/>
                </a:ln>
                <a:solidFill>
                  <a:srgbClr val="CCCCCC">
                    <a:lumMod val="50000"/>
                  </a:srgbClr>
                </a:solidFill>
                <a:effectLst/>
                <a:uLnTx/>
                <a:uFillTx/>
                <a:latin typeface="+mn-lt"/>
              </a:rPr>
              <a:t>Fourth level</a:t>
            </a:r>
          </a:p>
          <a:p>
            <a:pPr marL="720000" marR="0" lvl="6"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200" b="0" i="0" u="none" strike="noStrike" kern="1200" cap="none" spc="0" normalizeH="0" baseline="0" noProof="0" dirty="0" smtClean="0">
                <a:ln>
                  <a:noFill/>
                </a:ln>
                <a:solidFill>
                  <a:srgbClr val="CCCCCC">
                    <a:lumMod val="50000"/>
                  </a:srgbClr>
                </a:solidFill>
                <a:effectLst/>
                <a:uLnTx/>
                <a:uFillTx/>
                <a:latin typeface="+mn-lt"/>
              </a:rPr>
              <a:t>Fifth level</a:t>
            </a:r>
            <a:endParaRPr kumimoji="0" lang="en-US" sz="1200" b="0" i="0" u="none" strike="noStrike" kern="1200" cap="none" spc="0" normalizeH="0" baseline="0" noProof="0" dirty="0">
              <a:ln>
                <a:noFill/>
              </a:ln>
              <a:solidFill>
                <a:srgbClr val="CCCCCC">
                  <a:lumMod val="50000"/>
                </a:srgbClr>
              </a:solidFill>
              <a:effectLst/>
              <a:uLnTx/>
              <a:uFillTx/>
              <a:latin typeface="+mn-lt"/>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1" y="324075"/>
            <a:ext cx="11545200" cy="756175"/>
          </a:xfrm>
        </p:spPr>
        <p:txBody>
          <a:bodyPr/>
          <a:lstStyle>
            <a:lvl1pPr>
              <a:defRPr/>
            </a:lvl1pPr>
          </a:lstStyle>
          <a:p>
            <a:r>
              <a:rPr lang="en-US" noProof="0" dirty="0" smtClean="0"/>
              <a:t>Presentation Title</a:t>
            </a:r>
            <a:br>
              <a:rPr lang="en-US" noProof="0" dirty="0" smtClean="0"/>
            </a:br>
            <a:r>
              <a:rPr lang="en-US" cap="small" dirty="0" smtClean="0">
                <a:solidFill>
                  <a:srgbClr val="FFC000"/>
                </a:solidFill>
                <a:latin typeface="BentonSans Bold" panose="02000803000000020004" pitchFamily="2" charset="0"/>
              </a:rPr>
              <a:t>&lt;Section&gt;</a:t>
            </a:r>
            <a:endParaRPr lang="en-US" dirty="0"/>
          </a:p>
        </p:txBody>
      </p:sp>
      <p:sp>
        <p:nvSpPr>
          <p:cNvPr id="4" name="Text Placeholder 3"/>
          <p:cNvSpPr>
            <a:spLocks noGrp="1"/>
          </p:cNvSpPr>
          <p:nvPr>
            <p:ph type="body" sz="quarter" idx="10" hasCustomPrompt="1"/>
          </p:nvPr>
        </p:nvSpPr>
        <p:spPr>
          <a:xfrm>
            <a:off x="324001" y="1692393"/>
            <a:ext cx="3740400" cy="4393017"/>
          </a:xfrm>
        </p:spPr>
        <p:txBody>
          <a:bodyPr/>
          <a:lstStyle>
            <a:lvl1pPr>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latin typeface="BentonSans Regular" panose="02000503000000020004" pitchFamily="2" charset="0"/>
              </a:defRPr>
            </a:lvl2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latin typeface="BentonSans Regular" panose="02000503000000020004" pitchFamily="2" charset="0"/>
              </a:defRPr>
            </a:lvl4pPr>
            <a:lvl5pPr marL="541338" marR="0"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latin typeface="BentonSans Regular" panose="02000503000000020004" pitchFamily="2" charset="0"/>
              </a:defRPr>
            </a:lvl5pPr>
            <a:lvl6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6pPr>
            <a:lvl7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7p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mn-lt"/>
              </a:rPr>
              <a:t>Second level</a:t>
            </a:r>
          </a:p>
          <a:p>
            <a:pPr marL="541338" marR="0" lvl="4"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CCCCCC">
                    <a:lumMod val="50000"/>
                  </a:srgbClr>
                </a:solidFill>
                <a:effectLst/>
                <a:uLnTx/>
                <a:uFillTx/>
                <a:latin typeface="+mn-lt"/>
              </a:rPr>
              <a:t>Third level</a:t>
            </a:r>
          </a:p>
          <a:p>
            <a:pPr marL="720000" marR="0" lvl="5"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400" b="0" i="0" u="none" strike="noStrike" kern="1200" cap="none" spc="0" normalizeH="0" baseline="0" noProof="0" dirty="0" smtClean="0">
                <a:ln>
                  <a:noFill/>
                </a:ln>
                <a:solidFill>
                  <a:srgbClr val="CCCCCC">
                    <a:lumMod val="50000"/>
                  </a:srgbClr>
                </a:solidFill>
                <a:effectLst/>
                <a:uLnTx/>
                <a:uFillTx/>
                <a:latin typeface="+mn-lt"/>
              </a:rPr>
              <a:t>Fourth level</a:t>
            </a:r>
          </a:p>
          <a:p>
            <a:pPr marL="720000" marR="0" lvl="6"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200" b="0" i="0" u="none" strike="noStrike" kern="1200" cap="none" spc="0" normalizeH="0" baseline="0" noProof="0" dirty="0" smtClean="0">
                <a:ln>
                  <a:noFill/>
                </a:ln>
                <a:solidFill>
                  <a:srgbClr val="CCCCCC">
                    <a:lumMod val="50000"/>
                  </a:srgbClr>
                </a:solidFill>
                <a:effectLst/>
                <a:uLnTx/>
                <a:uFillTx/>
                <a:latin typeface="+mn-lt"/>
              </a:rPr>
              <a:t>Fifth level</a:t>
            </a:r>
            <a:endParaRPr kumimoji="0" lang="en-US" sz="1200" b="0" i="0" u="none" strike="noStrike" kern="1200" cap="none" spc="0" normalizeH="0" baseline="0" noProof="0" dirty="0">
              <a:ln>
                <a:noFill/>
              </a:ln>
              <a:solidFill>
                <a:srgbClr val="CCCCCC">
                  <a:lumMod val="50000"/>
                </a:srgbClr>
              </a:solidFill>
              <a:effectLst/>
              <a:uLnTx/>
              <a:uFillTx/>
              <a:latin typeface="+mn-lt"/>
            </a:endParaRPr>
          </a:p>
        </p:txBody>
      </p:sp>
      <p:sp>
        <p:nvSpPr>
          <p:cNvPr id="5" name="Text Placeholder 3"/>
          <p:cNvSpPr>
            <a:spLocks noGrp="1"/>
          </p:cNvSpPr>
          <p:nvPr>
            <p:ph type="body" sz="quarter" idx="11" hasCustomPrompt="1"/>
          </p:nvPr>
        </p:nvSpPr>
        <p:spPr>
          <a:xfrm>
            <a:off x="8133316" y="1692393"/>
            <a:ext cx="3740400" cy="4393017"/>
          </a:xfrm>
        </p:spPr>
        <p:txBody>
          <a:bodyPr/>
          <a:lstStyle>
            <a:lvl1pPr>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latin typeface="BentonSans Regular" panose="02000503000000020004" pitchFamily="2" charset="0"/>
              </a:defRPr>
            </a:lvl2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latin typeface="BentonSans Regular" panose="02000503000000020004" pitchFamily="2" charset="0"/>
              </a:defRPr>
            </a:lvl4pPr>
            <a:lvl5pPr marL="541338" marR="0"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latin typeface="BentonSans Regular" panose="02000503000000020004" pitchFamily="2" charset="0"/>
              </a:defRPr>
            </a:lvl5pPr>
            <a:lvl6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6pPr>
            <a:lvl7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7p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mn-lt"/>
              </a:rPr>
              <a:t>Second level</a:t>
            </a:r>
          </a:p>
          <a:p>
            <a:pPr marL="541338" marR="0" lvl="4"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CCCCCC">
                    <a:lumMod val="50000"/>
                  </a:srgbClr>
                </a:solidFill>
                <a:effectLst/>
                <a:uLnTx/>
                <a:uFillTx/>
                <a:latin typeface="+mn-lt"/>
              </a:rPr>
              <a:t>Third level</a:t>
            </a:r>
          </a:p>
          <a:p>
            <a:pPr marL="720000" marR="0" lvl="5"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400" b="0" i="0" u="none" strike="noStrike" kern="1200" cap="none" spc="0" normalizeH="0" baseline="0" noProof="0" dirty="0" smtClean="0">
                <a:ln>
                  <a:noFill/>
                </a:ln>
                <a:solidFill>
                  <a:srgbClr val="CCCCCC">
                    <a:lumMod val="50000"/>
                  </a:srgbClr>
                </a:solidFill>
                <a:effectLst/>
                <a:uLnTx/>
                <a:uFillTx/>
                <a:latin typeface="+mn-lt"/>
              </a:rPr>
              <a:t>Fourth level</a:t>
            </a:r>
          </a:p>
          <a:p>
            <a:pPr marL="720000" marR="0" lvl="6"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200" b="0" i="0" u="none" strike="noStrike" kern="1200" cap="none" spc="0" normalizeH="0" baseline="0" noProof="0" dirty="0" smtClean="0">
                <a:ln>
                  <a:noFill/>
                </a:ln>
                <a:solidFill>
                  <a:srgbClr val="CCCCCC">
                    <a:lumMod val="50000"/>
                  </a:srgbClr>
                </a:solidFill>
                <a:effectLst/>
                <a:uLnTx/>
                <a:uFillTx/>
                <a:latin typeface="+mn-lt"/>
              </a:rPr>
              <a:t>Fifth level</a:t>
            </a:r>
            <a:endParaRPr kumimoji="0" lang="en-US" sz="1200" b="0" i="0" u="none" strike="noStrike" kern="1200" cap="none" spc="0" normalizeH="0" baseline="0" noProof="0" dirty="0">
              <a:ln>
                <a:noFill/>
              </a:ln>
              <a:solidFill>
                <a:srgbClr val="CCCCCC">
                  <a:lumMod val="50000"/>
                </a:srgbClr>
              </a:solidFill>
              <a:effectLst/>
              <a:uLnTx/>
              <a:uFillTx/>
              <a:latin typeface="+mn-lt"/>
            </a:endParaRPr>
          </a:p>
        </p:txBody>
      </p:sp>
      <p:sp>
        <p:nvSpPr>
          <p:cNvPr id="7" name="Text Placeholder 3"/>
          <p:cNvSpPr>
            <a:spLocks noGrp="1"/>
          </p:cNvSpPr>
          <p:nvPr>
            <p:ph type="body" sz="quarter" idx="12" hasCustomPrompt="1"/>
          </p:nvPr>
        </p:nvSpPr>
        <p:spPr>
          <a:xfrm>
            <a:off x="4228658" y="1692393"/>
            <a:ext cx="3740400" cy="4393017"/>
          </a:xfrm>
        </p:spPr>
        <p:txBody>
          <a:bodyPr/>
          <a:lstStyle>
            <a:lvl1pPr>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latin typeface="BentonSans Regular" panose="02000503000000020004" pitchFamily="2" charset="0"/>
              </a:defRPr>
            </a:lvl2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latin typeface="BentonSans Regular" panose="02000503000000020004" pitchFamily="2" charset="0"/>
              </a:defRPr>
            </a:lvl4pPr>
            <a:lvl5pPr marL="541338" marR="0"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latin typeface="BentonSans Regular" panose="02000503000000020004" pitchFamily="2" charset="0"/>
              </a:defRPr>
            </a:lvl5pPr>
            <a:lvl6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6pPr>
            <a:lvl7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7p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mn-lt"/>
              </a:rPr>
              <a:t>Second level</a:t>
            </a:r>
          </a:p>
          <a:p>
            <a:pPr marL="541338" marR="0" lvl="4"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CCCCCC">
                    <a:lumMod val="50000"/>
                  </a:srgbClr>
                </a:solidFill>
                <a:effectLst/>
                <a:uLnTx/>
                <a:uFillTx/>
                <a:latin typeface="+mn-lt"/>
              </a:rPr>
              <a:t>Third level</a:t>
            </a:r>
          </a:p>
          <a:p>
            <a:pPr marL="720000" marR="0" lvl="5"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400" b="0" i="0" u="none" strike="noStrike" kern="1200" cap="none" spc="0" normalizeH="0" baseline="0" noProof="0" dirty="0" smtClean="0">
                <a:ln>
                  <a:noFill/>
                </a:ln>
                <a:solidFill>
                  <a:srgbClr val="CCCCCC">
                    <a:lumMod val="50000"/>
                  </a:srgbClr>
                </a:solidFill>
                <a:effectLst/>
                <a:uLnTx/>
                <a:uFillTx/>
                <a:latin typeface="+mn-lt"/>
              </a:rPr>
              <a:t>Fourth level</a:t>
            </a:r>
          </a:p>
          <a:p>
            <a:pPr marL="720000" marR="0" lvl="6"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200" b="0" i="0" u="none" strike="noStrike" kern="1200" cap="none" spc="0" normalizeH="0" baseline="0" noProof="0" dirty="0" smtClean="0">
                <a:ln>
                  <a:noFill/>
                </a:ln>
                <a:solidFill>
                  <a:srgbClr val="CCCCCC">
                    <a:lumMod val="50000"/>
                  </a:srgbClr>
                </a:solidFill>
                <a:effectLst/>
                <a:uLnTx/>
                <a:uFillTx/>
                <a:latin typeface="+mn-lt"/>
              </a:rPr>
              <a:t>Fifth level</a:t>
            </a:r>
            <a:endParaRPr kumimoji="0" lang="en-US" sz="1200" b="0" i="0" u="none" strike="noStrike" kern="1200" cap="none" spc="0" normalizeH="0" baseline="0" noProof="0" dirty="0">
              <a:ln>
                <a:noFill/>
              </a:ln>
              <a:solidFill>
                <a:srgbClr val="CCCCCC">
                  <a:lumMod val="50000"/>
                </a:srgbClr>
              </a:solidFill>
              <a:effectLst/>
              <a:uLnTx/>
              <a:uFillTx/>
              <a:latin typeface="+mn-lt"/>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Presentation Title</a:t>
            </a:r>
            <a:br>
              <a:rPr lang="en-US" noProof="0" dirty="0" smtClean="0"/>
            </a:br>
            <a:r>
              <a:rPr lang="en-US" cap="small" dirty="0" smtClean="0">
                <a:solidFill>
                  <a:srgbClr val="FFC000"/>
                </a:solidFill>
                <a:latin typeface="BentonSans Bold" panose="02000803000000020004" pitchFamily="2" charset="0"/>
              </a:rPr>
              <a:t>&lt;Section&gt;</a:t>
            </a:r>
            <a:endParaRPr lang="en-US" dirty="0"/>
          </a:p>
        </p:txBody>
      </p:sp>
      <p:sp>
        <p:nvSpPr>
          <p:cNvPr id="5" name="Picture Placeholder 4"/>
          <p:cNvSpPr>
            <a:spLocks noGrp="1"/>
          </p:cNvSpPr>
          <p:nvPr>
            <p:ph type="pic" sz="quarter" idx="10"/>
          </p:nvPr>
        </p:nvSpPr>
        <p:spPr bwMode="gray">
          <a:xfrm>
            <a:off x="7639050" y="1691080"/>
            <a:ext cx="4232275" cy="4392042"/>
          </a:xfrm>
          <a:solidFill>
            <a:schemeClr val="bg1">
              <a:lumMod val="95000"/>
            </a:schemeClr>
          </a:solidFill>
        </p:spPr>
        <p:txBody>
          <a:bodyPr tIns="1540781"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2" y="1691080"/>
            <a:ext cx="7149949" cy="4392042"/>
          </a:xfrm>
        </p:spPr>
        <p:txBody>
          <a:bodyPr/>
          <a:lstStyle>
            <a:lvl1pPr>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latin typeface="BentonSans Regular" panose="02000503000000020004" pitchFamily="2" charset="0"/>
              </a:defRPr>
            </a:lvl2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latin typeface="BentonSans Regular" panose="02000503000000020004" pitchFamily="2" charset="0"/>
              </a:defRPr>
            </a:lvl4pPr>
            <a:lvl5pPr marL="541338" marR="0"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latin typeface="BentonSans Regular" panose="02000503000000020004" pitchFamily="2" charset="0"/>
              </a:defRPr>
            </a:lvl5pPr>
            <a:lvl6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6pPr>
            <a:lvl7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atin typeface="BentonSans Regular" panose="02000503000000020004" pitchFamily="2" charset="0"/>
              </a:defRPr>
            </a:lvl7p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Arial"/>
              </a:rPr>
              <a:t>Second level</a:t>
            </a:r>
          </a:p>
          <a:p>
            <a:pPr marL="541338" marR="0" lvl="4"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CCCCCC">
                    <a:lumMod val="50000"/>
                  </a:srgbClr>
                </a:solidFill>
                <a:effectLst/>
                <a:uLnTx/>
                <a:uFillTx/>
                <a:latin typeface="Arial"/>
              </a:rPr>
              <a:t>Third level</a:t>
            </a:r>
          </a:p>
          <a:p>
            <a:pPr marL="720000" marR="0" lvl="5"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400" b="0" i="0" u="none" strike="noStrike" kern="1200" cap="none" spc="0" normalizeH="0" baseline="0" noProof="0" dirty="0" smtClean="0">
                <a:ln>
                  <a:noFill/>
                </a:ln>
                <a:solidFill>
                  <a:srgbClr val="CCCCCC">
                    <a:lumMod val="50000"/>
                  </a:srgbClr>
                </a:solidFill>
                <a:effectLst/>
                <a:uLnTx/>
                <a:uFillTx/>
                <a:latin typeface="Arial"/>
              </a:rPr>
              <a:t>Fourth level</a:t>
            </a:r>
          </a:p>
          <a:p>
            <a:pPr marL="720000" marR="0" lvl="6"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200" b="0" i="0" u="none" strike="noStrike" kern="1200" cap="none" spc="0" normalizeH="0" baseline="0" noProof="0" dirty="0" smtClean="0">
                <a:ln>
                  <a:noFill/>
                </a:ln>
                <a:solidFill>
                  <a:srgbClr val="CCCCCC">
                    <a:lumMod val="50000"/>
                  </a:srgbClr>
                </a:solidFill>
                <a:effectLst/>
                <a:uLnTx/>
                <a:uFillTx/>
                <a:latin typeface="Arial"/>
              </a:rPr>
              <a:t>Fifth level</a:t>
            </a:r>
            <a:endParaRPr kumimoji="0" lang="en-US" sz="1200" b="0" i="0" u="none" strike="noStrike" kern="1200" cap="none" spc="0" normalizeH="0" baseline="0" noProof="0" dirty="0">
              <a:ln>
                <a:noFill/>
              </a:ln>
              <a:solidFill>
                <a:srgbClr val="CCCCCC">
                  <a:lumMod val="50000"/>
                </a:srgbClr>
              </a:solidFill>
              <a:effectLst/>
              <a:uLnTx/>
              <a:uFillTx/>
              <a:latin typeface="Arial"/>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Presentation Title</a:t>
            </a:r>
            <a:br>
              <a:rPr lang="en-US" noProof="0" dirty="0" smtClean="0"/>
            </a:br>
            <a:r>
              <a:rPr lang="en-US" cap="small" dirty="0" smtClean="0">
                <a:solidFill>
                  <a:srgbClr val="FFC000"/>
                </a:solidFill>
                <a:latin typeface="BentonSans Bold" panose="02000803000000020004" pitchFamily="2" charset="0"/>
              </a:rPr>
              <a:t>&lt;Section&gt;</a:t>
            </a:r>
            <a:endParaRPr lang="en-US" dirty="0"/>
          </a:p>
        </p:txBody>
      </p:sp>
      <p:sp>
        <p:nvSpPr>
          <p:cNvPr id="5" name="Picture Placeholder 4"/>
          <p:cNvSpPr>
            <a:spLocks noGrp="1"/>
          </p:cNvSpPr>
          <p:nvPr>
            <p:ph type="pic" sz="quarter" idx="10"/>
          </p:nvPr>
        </p:nvSpPr>
        <p:spPr bwMode="gray">
          <a:xfrm>
            <a:off x="6246116" y="1692393"/>
            <a:ext cx="5662800" cy="4393017"/>
          </a:xfrm>
          <a:solidFill>
            <a:schemeClr val="bg1">
              <a:lumMod val="95000"/>
            </a:schemeClr>
          </a:solidFill>
        </p:spPr>
        <p:txBody>
          <a:bodyPr vert="horz" lIns="0" tIns="1540781" rIns="0" bIns="0" rtlCol="0" anchor="t" anchorCtr="0">
            <a:noAutofit/>
          </a:bodyPr>
          <a:lstStyle>
            <a:lvl1pPr marL="0" indent="0" algn="ctr" defTabSz="1087119" rtl="0" eaLnBrk="1" latinLnBrk="0" hangingPunct="1">
              <a:spcBef>
                <a:spcPts val="1928"/>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33525" y="1692393"/>
            <a:ext cx="5662800" cy="4393017"/>
          </a:xfrm>
        </p:spPr>
        <p:txBody>
          <a:bodyPr/>
          <a:lstStyle>
            <a:lvl1pPr>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lvl2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lvl4pPr>
            <a:lvl5pPr marL="541338" marR="0"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lvl5pPr>
            <a:lvl6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vl6pPr>
            <a:lvl7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vl7p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Arial"/>
              </a:rPr>
              <a:t>Second level</a:t>
            </a:r>
          </a:p>
          <a:p>
            <a:pPr marL="541338" marR="0" lvl="4"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CCCCCC">
                    <a:lumMod val="50000"/>
                  </a:srgbClr>
                </a:solidFill>
                <a:effectLst/>
                <a:uLnTx/>
                <a:uFillTx/>
                <a:latin typeface="Arial"/>
              </a:rPr>
              <a:t>Third level</a:t>
            </a:r>
          </a:p>
          <a:p>
            <a:pPr marL="720000" marR="0" lvl="5"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400" b="0" i="0" u="none" strike="noStrike" kern="1200" cap="none" spc="0" normalizeH="0" baseline="0" noProof="0" dirty="0" smtClean="0">
                <a:ln>
                  <a:noFill/>
                </a:ln>
                <a:solidFill>
                  <a:srgbClr val="CCCCCC">
                    <a:lumMod val="50000"/>
                  </a:srgbClr>
                </a:solidFill>
                <a:effectLst/>
                <a:uLnTx/>
                <a:uFillTx/>
                <a:latin typeface="Arial"/>
              </a:rPr>
              <a:t>Fourth level</a:t>
            </a:r>
          </a:p>
          <a:p>
            <a:pPr marL="720000" marR="0" lvl="6"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200" b="0" i="0" u="none" strike="noStrike" kern="1200" cap="none" spc="0" normalizeH="0" baseline="0" noProof="0" dirty="0" smtClean="0">
                <a:ln>
                  <a:noFill/>
                </a:ln>
                <a:solidFill>
                  <a:srgbClr val="CCCCCC">
                    <a:lumMod val="50000"/>
                  </a:srgbClr>
                </a:solidFill>
                <a:effectLst/>
                <a:uLnTx/>
                <a:uFillTx/>
                <a:latin typeface="Arial"/>
              </a:rPr>
              <a:t>Fifth level</a:t>
            </a:r>
            <a:endParaRPr kumimoji="0" lang="en-US" sz="1200" b="0" i="0" u="none" strike="noStrike" kern="1200" cap="none" spc="0" normalizeH="0" baseline="0" noProof="0" dirty="0">
              <a:ln>
                <a:noFill/>
              </a:ln>
              <a:solidFill>
                <a:srgbClr val="CCCCCC">
                  <a:lumMod val="50000"/>
                </a:srgbClr>
              </a:solidFill>
              <a:effectLst/>
              <a:uLnTx/>
              <a:uFillTx/>
              <a:latin typeface="Aria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Presentation Title</a:t>
            </a:r>
            <a:br>
              <a:rPr lang="en-US" noProof="0" dirty="0" smtClean="0"/>
            </a:br>
            <a:r>
              <a:rPr lang="en-US" cap="small" dirty="0" smtClean="0">
                <a:solidFill>
                  <a:srgbClr val="FFC000"/>
                </a:solidFill>
                <a:latin typeface="BentonSans Bold" panose="02000803000000020004" pitchFamily="2" charset="0"/>
              </a:rPr>
              <a:t>&lt;Section&gt;</a:t>
            </a:r>
            <a:endParaRPr lang="en-US" dirty="0"/>
          </a:p>
        </p:txBody>
      </p:sp>
      <p:sp>
        <p:nvSpPr>
          <p:cNvPr id="5" name="Picture Placeholder 4"/>
          <p:cNvSpPr>
            <a:spLocks noGrp="1"/>
          </p:cNvSpPr>
          <p:nvPr>
            <p:ph type="pic" sz="quarter" idx="10"/>
          </p:nvPr>
        </p:nvSpPr>
        <p:spPr bwMode="gray">
          <a:xfrm>
            <a:off x="4706969" y="1692393"/>
            <a:ext cx="7164387" cy="4393017"/>
          </a:xfrm>
          <a:solidFill>
            <a:schemeClr val="bg1">
              <a:lumMod val="95000"/>
            </a:schemeClr>
          </a:solidFill>
        </p:spPr>
        <p:txBody>
          <a:bodyPr vert="horz" lIns="0" tIns="1540781" rIns="0" bIns="0" rtlCol="0" anchor="t" anchorCtr="0">
            <a:noAutofit/>
          </a:bodyPr>
          <a:lstStyle>
            <a:lvl1pPr marL="0" indent="0" algn="ctr" defTabSz="1087119" rtl="0" eaLnBrk="1" latinLnBrk="0" hangingPunct="1">
              <a:spcBef>
                <a:spcPts val="1928"/>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3"/>
            <a:ext cx="4224188" cy="4393017"/>
          </a:xfrm>
        </p:spPr>
        <p:txBody>
          <a:bodyPr/>
          <a:lstStyle>
            <a:lvl1pPr>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lvl2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lvl4pPr>
            <a:lvl5pPr marL="541338" marR="0"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lvl5pPr>
            <a:lvl6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vl6pPr>
            <a:lvl7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vl7p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Arial"/>
              </a:rPr>
              <a:t>Second level</a:t>
            </a:r>
          </a:p>
          <a:p>
            <a:pPr marL="541338" marR="0" lvl="4"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CCCCCC">
                    <a:lumMod val="50000"/>
                  </a:srgbClr>
                </a:solidFill>
                <a:effectLst/>
                <a:uLnTx/>
                <a:uFillTx/>
                <a:latin typeface="Arial"/>
              </a:rPr>
              <a:t>Third level</a:t>
            </a:r>
          </a:p>
          <a:p>
            <a:pPr marL="720000" marR="0" lvl="5"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400" b="0" i="0" u="none" strike="noStrike" kern="1200" cap="none" spc="0" normalizeH="0" baseline="0" noProof="0" dirty="0" smtClean="0">
                <a:ln>
                  <a:noFill/>
                </a:ln>
                <a:solidFill>
                  <a:srgbClr val="CCCCCC">
                    <a:lumMod val="50000"/>
                  </a:srgbClr>
                </a:solidFill>
                <a:effectLst/>
                <a:uLnTx/>
                <a:uFillTx/>
                <a:latin typeface="Arial"/>
              </a:rPr>
              <a:t>Fourth level</a:t>
            </a:r>
          </a:p>
          <a:p>
            <a:pPr marL="720000" marR="0" lvl="6"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200" b="0" i="0" u="none" strike="noStrike" kern="1200" cap="none" spc="0" normalizeH="0" baseline="0" noProof="0" dirty="0" smtClean="0">
                <a:ln>
                  <a:noFill/>
                </a:ln>
                <a:solidFill>
                  <a:srgbClr val="CCCCCC">
                    <a:lumMod val="50000"/>
                  </a:srgbClr>
                </a:solidFill>
                <a:effectLst/>
                <a:uLnTx/>
                <a:uFillTx/>
                <a:latin typeface="Arial"/>
              </a:rPr>
              <a:t>Fifth level</a:t>
            </a:r>
            <a:endParaRPr kumimoji="0" lang="en-US" sz="1200" b="0" i="0" u="none" strike="noStrike" kern="1200" cap="none" spc="0" normalizeH="0" baseline="0" noProof="0" dirty="0">
              <a:ln>
                <a:noFill/>
              </a:ln>
              <a:solidFill>
                <a:srgbClr val="CCCCCC">
                  <a:lumMod val="50000"/>
                </a:srgbClr>
              </a:solidFill>
              <a:effectLst/>
              <a:uLnTx/>
              <a:uFillTx/>
              <a:latin typeface="Aria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Presentation Title</a:t>
            </a:r>
            <a:br>
              <a:rPr lang="en-US" noProof="0" dirty="0" smtClean="0"/>
            </a:br>
            <a:r>
              <a:rPr lang="en-US" cap="small" dirty="0" smtClean="0">
                <a:solidFill>
                  <a:srgbClr val="FFC000"/>
                </a:solidFill>
                <a:latin typeface="BentonSans Bold" panose="02000803000000020004" pitchFamily="2" charset="0"/>
              </a:rPr>
              <a:t>&lt;Section&gt;</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lvl2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lvl4pPr>
            <a:lvl5pPr marL="541338" marR="0"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lvl5pPr>
            <a:lvl6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vl6pPr>
            <a:lvl7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lvl7p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Arial"/>
              </a:rPr>
              <a:t>Second level</a:t>
            </a:r>
            <a:endParaRPr kumimoji="0" lang="en-US" sz="1200" b="0" i="0" u="none" strike="noStrike" kern="1200" cap="none" spc="0" normalizeH="0" baseline="0" noProof="0" dirty="0">
              <a:ln>
                <a:noFill/>
              </a:ln>
              <a:solidFill>
                <a:srgbClr val="CCCCCC">
                  <a:lumMod val="50000"/>
                </a:srgbClr>
              </a:solidFill>
              <a:effectLst/>
              <a:uLnTx/>
              <a:uFillTx/>
              <a:latin typeface="Arial"/>
            </a:endParaRP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lvl2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lvl4p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Arial"/>
              </a:rPr>
              <a:t>Second level</a:t>
            </a:r>
            <a:endParaRPr kumimoji="0" lang="en-US" sz="1200" b="0" i="0" u="none" strike="noStrike" kern="1200" cap="none" spc="0" normalizeH="0" baseline="0" noProof="0" dirty="0">
              <a:ln>
                <a:noFill/>
              </a:ln>
              <a:solidFill>
                <a:srgbClr val="CCCCCC">
                  <a:lumMod val="50000"/>
                </a:srgbClr>
              </a:solidFill>
              <a:effectLst/>
              <a:uLnTx/>
              <a:uFillTx/>
              <a:latin typeface="Arial"/>
            </a:endParaRPr>
          </a:p>
        </p:txBody>
      </p:sp>
      <p:sp>
        <p:nvSpPr>
          <p:cNvPr id="9" name="Picture Placeholder 4"/>
          <p:cNvSpPr>
            <a:spLocks noGrp="1"/>
          </p:cNvSpPr>
          <p:nvPr>
            <p:ph type="pic" sz="quarter" idx="15"/>
          </p:nvPr>
        </p:nvSpPr>
        <p:spPr bwMode="gray">
          <a:xfrm>
            <a:off x="324000" y="3574348"/>
            <a:ext cx="5662800" cy="2508803"/>
          </a:xfrm>
          <a:solidFill>
            <a:schemeClr val="bg1">
              <a:lumMod val="95000"/>
            </a:schemeClr>
          </a:solidFill>
        </p:spPr>
        <p:txBody>
          <a:bodyPr tIns="59919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48"/>
            <a:ext cx="5662800" cy="2508803"/>
          </a:xfrm>
          <a:solidFill>
            <a:schemeClr val="bg1">
              <a:lumMod val="95000"/>
            </a:schemeClr>
          </a:solidFill>
        </p:spPr>
        <p:txBody>
          <a:bodyPr tIns="599193" anchor="t" anchorCtr="0"/>
          <a:lstStyle>
            <a:lvl1pPr algn="ctr">
              <a:defRPr b="0"/>
            </a:lvl1pPr>
          </a:lstStyle>
          <a:p>
            <a:r>
              <a:rPr lang="en-US" smtClean="0"/>
              <a:t>Click icon to add picture</a:t>
            </a:r>
            <a:endParaRPr 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Presentation Title</a:t>
            </a:r>
            <a:br>
              <a:rPr lang="en-US" noProof="0" dirty="0" smtClean="0"/>
            </a:br>
            <a:r>
              <a:rPr lang="en-US" cap="small" dirty="0" smtClean="0">
                <a:solidFill>
                  <a:srgbClr val="FFC000"/>
                </a:solidFill>
                <a:latin typeface="BentonSans Bold" panose="02000803000000020004" pitchFamily="2" charset="0"/>
              </a:rPr>
              <a:t>&lt;Section&gt;</a:t>
            </a:r>
            <a:endParaRPr lang="en-US" dirty="0"/>
          </a:p>
        </p:txBody>
      </p:sp>
      <p:sp>
        <p:nvSpPr>
          <p:cNvPr id="7" name="Content Placeholder 2"/>
          <p:cNvSpPr>
            <a:spLocks noGrp="1"/>
          </p:cNvSpPr>
          <p:nvPr>
            <p:ph idx="1" hasCustomPrompt="1"/>
          </p:nvPr>
        </p:nvSpPr>
        <p:spPr>
          <a:xfrm>
            <a:off x="324001" y="1692390"/>
            <a:ext cx="11545200" cy="4393017"/>
          </a:xfrm>
        </p:spPr>
        <p:txBody>
          <a:bodyPr tIns="0"/>
          <a:lstStyle>
            <a:lvl1pPr algn="l">
              <a:defRPr b="0"/>
            </a:lvl1pPr>
          </a:lstStyle>
          <a:p>
            <a:pPr lvl="0"/>
            <a:r>
              <a:rPr lang="en-US" dirty="0" smtClean="0"/>
              <a:t>Click to add content</a:t>
            </a: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BentonSans Regular" panose="02000503000000020004" pitchFamily="2" charset="0"/>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1" y="1692394"/>
            <a:ext cx="11545200" cy="3385542"/>
          </a:xfrm>
        </p:spPr>
        <p:txBody>
          <a:bodyPr>
            <a:spAutoFit/>
          </a:bodyPr>
          <a:lstStyle>
            <a:lvl1pPr>
              <a:spcBef>
                <a:spcPts val="2400"/>
              </a:spcBef>
              <a:defRPr>
                <a:latin typeface="BentonSans Regular" panose="02000503000000020004" pitchFamily="2" charset="0"/>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27086" y="6637720"/>
            <a:ext cx="141064" cy="138499"/>
          </a:xfrm>
          <a:prstGeom prst="rect">
            <a:avLst/>
          </a:prstGeom>
          <a:noFill/>
        </p:spPr>
        <p:txBody>
          <a:bodyPr wrap="none" lIns="0" tIns="0" rIns="0" bIns="0" rtlCol="0">
            <a:spAutoFit/>
          </a:bodyPr>
          <a:lstStyle/>
          <a:p>
            <a:pPr marL="111341" indent="-111341" algn="r">
              <a:buClr>
                <a:schemeClr val="accent2"/>
              </a:buClr>
              <a:buFont typeface="Arial" pitchFamily="34" charset="0"/>
              <a:buNone/>
            </a:pPr>
            <a:fld id="{0BDC132A-5C91-4078-9777-31DA19A62E0A}" type="slidenum">
              <a:rPr lang="en-US" sz="900" baseline="0" noProof="0" smtClean="0">
                <a:solidFill>
                  <a:schemeClr val="tx1"/>
                </a:solidFill>
              </a:rPr>
              <a:pPr marL="111341" indent="-111341" algn="r">
                <a:buClr>
                  <a:schemeClr val="accent2"/>
                </a:buClr>
                <a:buFont typeface="Arial" pitchFamily="34" charset="0"/>
                <a:buNone/>
              </a:pPr>
              <a:t>‹#›</a:t>
            </a:fld>
            <a:endParaRPr lang="en-US" sz="900" noProof="0" dirty="0" smtClean="0">
              <a:solidFill>
                <a:schemeClr val="tx1"/>
              </a:solidFill>
            </a:endParaRPr>
          </a:p>
        </p:txBody>
      </p:sp>
      <p:sp>
        <p:nvSpPr>
          <p:cNvPr id="4" name="TextBox 3"/>
          <p:cNvSpPr txBox="1"/>
          <p:nvPr userDrawn="1"/>
        </p:nvSpPr>
        <p:spPr bwMode="black">
          <a:xfrm>
            <a:off x="324002" y="6622345"/>
            <a:ext cx="3314369" cy="138499"/>
          </a:xfrm>
          <a:prstGeom prst="rect">
            <a:avLst/>
          </a:prstGeom>
          <a:noFill/>
        </p:spPr>
        <p:txBody>
          <a:bodyPr wrap="none" lIns="0" tIns="0" rIns="0" bIns="0" rtlCol="0">
            <a:spAutoFit/>
          </a:bodyPr>
          <a:lstStyle/>
          <a:p>
            <a:pPr marL="133015" indent="-133015" algn="l">
              <a:buClr>
                <a:schemeClr val="tx1"/>
              </a:buClr>
              <a:buFont typeface="Arial" pitchFamily="34" charset="0"/>
              <a:buChar char="©"/>
              <a:tabLst/>
            </a:pPr>
            <a:r>
              <a:rPr lang="en-US" sz="900" noProof="0" dirty="0" smtClean="0">
                <a:solidFill>
                  <a:schemeClr val="tx1"/>
                </a:solidFill>
              </a:rPr>
              <a:t>2015 SAP SE or an SAP affiliate company. All rights reserved.</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1" y="0"/>
            <a:ext cx="11545200" cy="2143622"/>
          </a:xfrm>
          <a:prstGeom prst="rect">
            <a:avLst/>
          </a:prstGeom>
          <a:solidFill>
            <a:schemeClr val="bg1">
              <a:alpha val="75000"/>
            </a:schemeClr>
          </a:solidFill>
          <a:ln w="6350" algn="ctr">
            <a:noFill/>
            <a:miter lim="800000"/>
            <a:headEnd/>
            <a:tailEnd/>
          </a:ln>
        </p:spPr>
        <p:txBody>
          <a:bodyPr lIns="106981" tIns="85592" rIns="106981" bIns="85592" rtlCol="0" anchor="ctr"/>
          <a:lstStyle/>
          <a:p>
            <a:pPr marR="0" algn="ctr" defTabSz="1087119"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1" y="0"/>
            <a:ext cx="11545200" cy="162038"/>
          </a:xfrm>
          <a:prstGeom prst="rect">
            <a:avLst/>
          </a:prstGeom>
          <a:solidFill>
            <a:schemeClr val="accent1"/>
          </a:solidFill>
          <a:ln w="9525" algn="ctr">
            <a:noFill/>
            <a:miter lim="800000"/>
            <a:headEnd/>
            <a:tailEnd/>
          </a:ln>
        </p:spPr>
        <p:txBody>
          <a:bodyPr lIns="106981" tIns="85592" rIns="106981" bIns="85592" rtlCol="0" anchor="ctr"/>
          <a:lstStyle/>
          <a:p>
            <a:pPr marR="0" algn="ctr" defTabSz="1087119"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7119"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latin typeface="BentonSans Regular" panose="02000503000000020004" pitchFamily="2" charset="0"/>
              </a:defRPr>
            </a:lvl1pPr>
            <a:lvl2pPr marL="543558" indent="0" algn="ctr">
              <a:buNone/>
              <a:defRPr>
                <a:solidFill>
                  <a:schemeClr val="tx1">
                    <a:tint val="75000"/>
                  </a:schemeClr>
                </a:solidFill>
              </a:defRPr>
            </a:lvl2pPr>
            <a:lvl3pPr marL="1087119" indent="0" algn="ctr">
              <a:buNone/>
              <a:defRPr>
                <a:solidFill>
                  <a:schemeClr val="tx1">
                    <a:tint val="75000"/>
                  </a:schemeClr>
                </a:solidFill>
              </a:defRPr>
            </a:lvl3pPr>
            <a:lvl4pPr marL="1630669" indent="0" algn="ctr">
              <a:buNone/>
              <a:defRPr>
                <a:solidFill>
                  <a:schemeClr val="tx1">
                    <a:tint val="75000"/>
                  </a:schemeClr>
                </a:solidFill>
              </a:defRPr>
            </a:lvl4pPr>
            <a:lvl5pPr marL="2174211" indent="0" algn="ctr">
              <a:buNone/>
              <a:defRPr>
                <a:solidFill>
                  <a:schemeClr val="tx1">
                    <a:tint val="75000"/>
                  </a:schemeClr>
                </a:solidFill>
              </a:defRPr>
            </a:lvl5pPr>
            <a:lvl6pPr marL="2717769" indent="0" algn="ctr">
              <a:buNone/>
              <a:defRPr>
                <a:solidFill>
                  <a:schemeClr val="tx1">
                    <a:tint val="75000"/>
                  </a:schemeClr>
                </a:solidFill>
              </a:defRPr>
            </a:lvl6pPr>
            <a:lvl7pPr marL="3261319" indent="0" algn="ctr">
              <a:buNone/>
              <a:defRPr>
                <a:solidFill>
                  <a:schemeClr val="tx1">
                    <a:tint val="75000"/>
                  </a:schemeClr>
                </a:solidFill>
              </a:defRPr>
            </a:lvl7pPr>
            <a:lvl8pPr marL="3804870" indent="0" algn="ctr">
              <a:buNone/>
              <a:defRPr>
                <a:solidFill>
                  <a:schemeClr val="tx1">
                    <a:tint val="75000"/>
                  </a:schemeClr>
                </a:solidFill>
              </a:defRPr>
            </a:lvl8pPr>
            <a:lvl9pPr marL="4348426"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9" name="Title 1"/>
          <p:cNvSpPr>
            <a:spLocks noGrp="1"/>
          </p:cNvSpPr>
          <p:nvPr>
            <p:ph type="ctrTitle" hasCustomPrompt="1"/>
          </p:nvPr>
        </p:nvSpPr>
        <p:spPr bwMode="gray">
          <a:xfrm>
            <a:off x="467999" y="324105"/>
            <a:ext cx="11257200" cy="1107997"/>
          </a:xfrm>
        </p:spPr>
        <p:txBody>
          <a:bodyPr anchor="t" anchorCtr="0">
            <a:noAutofit/>
          </a:bodyPr>
          <a:lstStyle>
            <a:lvl1pPr>
              <a:defRPr sz="3600">
                <a:solidFill>
                  <a:sysClr val="windowText" lastClr="000000"/>
                </a:solidFill>
                <a:latin typeface="BentonSans Bold" panose="02000803000000020004" pitchFamily="2" charset="0"/>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68" y="6083726"/>
            <a:ext cx="913247" cy="453600"/>
          </a:xfrm>
          <a:prstGeom prst="rect">
            <a:avLst/>
          </a:prstGeom>
          <a:noFill/>
          <a:ln>
            <a:noFill/>
          </a:ln>
        </p:spPr>
      </p:pic>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7119" rtl="0" eaLnBrk="1" latinLnBrk="0" hangingPunct="1">
              <a:spcBef>
                <a:spcPct val="0"/>
              </a:spcBef>
              <a:buNone/>
            </a:pPr>
            <a:r>
              <a:rPr lang="en-US" sz="2900" b="1" kern="1200" noProof="0" dirty="0" smtClean="0">
                <a:solidFill>
                  <a:schemeClr val="accent2"/>
                </a:solidFill>
                <a:latin typeface="BentonSans Regular" panose="02000503000000020004" pitchFamily="2" charset="0"/>
                <a:ea typeface="+mj-ea"/>
                <a:cs typeface="+mj-cs"/>
              </a:rPr>
              <a:t>© 2015 SAP SE or an SAP affiliate company.</a:t>
            </a:r>
            <a:r>
              <a:rPr lang="en-US" sz="2900" b="1" kern="1200" baseline="0" noProof="0" dirty="0" smtClean="0">
                <a:solidFill>
                  <a:schemeClr val="accent2"/>
                </a:solidFill>
                <a:latin typeface="BentonSans Regular" panose="02000503000000020004" pitchFamily="2" charset="0"/>
                <a:ea typeface="+mj-ea"/>
                <a:cs typeface="+mj-cs"/>
              </a:rPr>
              <a:t> </a:t>
            </a:r>
            <a:r>
              <a:rPr lang="en-US" sz="2900" b="1" kern="1200" noProof="0" dirty="0" smtClean="0">
                <a:solidFill>
                  <a:schemeClr val="accent2"/>
                </a:solidFill>
                <a:latin typeface="BentonSans Regular" panose="02000503000000020004" pitchFamily="2" charset="0"/>
                <a:ea typeface="+mj-ea"/>
                <a:cs typeface="+mj-cs"/>
              </a:rPr>
              <a:t>All rights reserved.</a:t>
            </a:r>
          </a:p>
        </p:txBody>
      </p:sp>
      <p:sp>
        <p:nvSpPr>
          <p:cNvPr id="5" name="TextBox 4"/>
          <p:cNvSpPr txBox="1"/>
          <p:nvPr userDrawn="1"/>
        </p:nvSpPr>
        <p:spPr bwMode="gray">
          <a:xfrm>
            <a:off x="324029" y="1692000"/>
            <a:ext cx="11547325" cy="4093428"/>
          </a:xfrm>
          <a:prstGeom prst="rect">
            <a:avLst/>
          </a:prstGeom>
          <a:noFill/>
        </p:spPr>
        <p:txBody>
          <a:bodyPr wrap="square" lIns="0" tIns="0" rIns="0" bIns="0" rtlCol="0">
            <a:spAutoFit/>
          </a:bodyPr>
          <a:lstStyle/>
          <a:p>
            <a:r>
              <a:rPr lang="en-US" sz="1200" kern="1200" dirty="0" smtClean="0">
                <a:solidFill>
                  <a:schemeClr val="tx1"/>
                </a:solidFill>
                <a:latin typeface="BentonSans Regular" panose="02000503000000020004" pitchFamily="2" charset="0"/>
                <a:ea typeface="MS PGothic" pitchFamily="34" charset="-128"/>
                <a:cs typeface="+mn-cs"/>
              </a:rPr>
              <a:t>No part of this publication may be reproduced or transmitted in any form or for any purpose without the express permission of SAP SE or an </a:t>
            </a:r>
          </a:p>
          <a:p>
            <a:r>
              <a:rPr lang="en-US" sz="1200" kern="1200" dirty="0" smtClean="0">
                <a:solidFill>
                  <a:schemeClr val="tx1"/>
                </a:solidFill>
                <a:latin typeface="BentonSans Regular" panose="02000503000000020004" pitchFamily="2" charset="0"/>
                <a:ea typeface="MS PGothic" pitchFamily="34" charset="-128"/>
                <a:cs typeface="+mn-cs"/>
              </a:rPr>
              <a:t>SAP affiliate company.</a:t>
            </a:r>
          </a:p>
          <a:p>
            <a:pPr>
              <a:spcBef>
                <a:spcPts val="1200"/>
              </a:spcBef>
            </a:pPr>
            <a:r>
              <a:rPr lang="en-US" sz="1200" kern="1200" dirty="0" smtClean="0">
                <a:solidFill>
                  <a:schemeClr val="tx1"/>
                </a:solidFill>
                <a:latin typeface="BentonSans Regular" panose="02000503000000020004" pitchFamily="2" charset="0"/>
                <a:ea typeface="MS PGothic" pitchFamily="34" charset="-128"/>
                <a:cs typeface="+mn-cs"/>
              </a:rPr>
              <a:t>SAP and other SAP products and services mentioned herein as well as their respective logos are trademarks or registered trademarks of SAP SE </a:t>
            </a:r>
            <a:br>
              <a:rPr lang="en-US" sz="1200" kern="1200" dirty="0" smtClean="0">
                <a:solidFill>
                  <a:schemeClr val="tx1"/>
                </a:solidFill>
                <a:latin typeface="BentonSans Regular" panose="02000503000000020004" pitchFamily="2" charset="0"/>
                <a:ea typeface="MS PGothic" pitchFamily="34" charset="-128"/>
                <a:cs typeface="+mn-cs"/>
              </a:rPr>
            </a:br>
            <a:r>
              <a:rPr lang="en-US" sz="1200" kern="1200" dirty="0" smtClean="0">
                <a:solidFill>
                  <a:schemeClr val="tx1"/>
                </a:solidFill>
                <a:latin typeface="BentonSans Regular" panose="02000503000000020004" pitchFamily="2" charset="0"/>
                <a:ea typeface="MS PGothic" pitchFamily="34" charset="-128"/>
                <a:cs typeface="+mn-cs"/>
              </a:rPr>
              <a:t>(or an SAP affiliate company) in Germany and other countries. Please see </a:t>
            </a:r>
            <a:r>
              <a:rPr lang="en-US" sz="1200" kern="1200" dirty="0" smtClean="0">
                <a:solidFill>
                  <a:schemeClr val="tx1"/>
                </a:solidFill>
                <a:latin typeface="BentonSans Regular" panose="02000503000000020004" pitchFamily="2" charset="0"/>
                <a:ea typeface="MS PGothic" pitchFamily="34" charset="-128"/>
                <a:cs typeface="+mn-cs"/>
                <a:hlinkClick r:id="rId2"/>
              </a:rPr>
              <a:t>http://global12.sap.com/corporate-en/legal/copyright/index.epx</a:t>
            </a:r>
            <a:r>
              <a:rPr lang="en-US" sz="1200" kern="1200" dirty="0" smtClean="0">
                <a:solidFill>
                  <a:schemeClr val="tx1"/>
                </a:solidFill>
                <a:latin typeface="BentonSans Regular" panose="02000503000000020004" pitchFamily="2" charset="0"/>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BentonSans Regular" panose="02000503000000020004" pitchFamily="2" charset="0"/>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BentonSans Regular" panose="02000503000000020004" pitchFamily="2" charset="0"/>
                <a:ea typeface="MS PGothic" pitchFamily="34" charset="-128"/>
                <a:cs typeface="+mn-cs"/>
              </a:rPr>
              <a:t>National product specifications may vary.</a:t>
            </a:r>
          </a:p>
          <a:p>
            <a:pPr>
              <a:spcBef>
                <a:spcPts val="1200"/>
              </a:spcBef>
            </a:pPr>
            <a:r>
              <a:rPr lang="en-US" sz="1200" kern="1200" dirty="0" smtClean="0">
                <a:solidFill>
                  <a:schemeClr val="tx1"/>
                </a:solidFill>
                <a:latin typeface="BentonSans Regular" panose="02000503000000020004" pitchFamily="2" charset="0"/>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200" kern="1200" dirty="0" smtClean="0">
                <a:solidFill>
                  <a:schemeClr val="tx1"/>
                </a:solidFill>
                <a:latin typeface="BentonSans Regular" panose="02000503000000020004" pitchFamily="2" charset="0"/>
                <a:ea typeface="MS PGothic" pitchFamily="34" charset="-128"/>
                <a:cs typeface="+mn-cs"/>
              </a:rPr>
            </a:br>
            <a:r>
              <a:rPr lang="en-US" sz="1200" kern="1200" dirty="0" smtClean="0">
                <a:solidFill>
                  <a:schemeClr val="tx1"/>
                </a:solidFill>
                <a:latin typeface="BentonSans Regular" panose="02000503000000020004" pitchFamily="2" charset="0"/>
                <a:ea typeface="MS PGothic" pitchFamily="34" charset="-128"/>
                <a:cs typeface="+mn-cs"/>
              </a:rPr>
              <a:t>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BentonSans Regular" panose="02000503000000020004" pitchFamily="2" charset="0"/>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7119" rtl="0" eaLnBrk="1" fontAlgn="auto" latinLnBrk="0" hangingPunct="1">
              <a:lnSpc>
                <a:spcPct val="100000"/>
              </a:lnSpc>
              <a:spcBef>
                <a:spcPct val="0"/>
              </a:spcBef>
              <a:spcAft>
                <a:spcPts val="0"/>
              </a:spcAft>
              <a:buClrTx/>
              <a:buSzTx/>
              <a:buFontTx/>
              <a:buNone/>
              <a:tabLst/>
              <a:defRPr/>
            </a:pPr>
            <a:r>
              <a:rPr lang="en-US" sz="2900" b="1" kern="1200" noProof="0" dirty="0" smtClean="0">
                <a:solidFill>
                  <a:schemeClr val="accent2"/>
                </a:solidFill>
                <a:latin typeface="BentonSans Regular" panose="02000503000000020004" pitchFamily="2" charset="0"/>
                <a:ea typeface="+mj-ea"/>
                <a:cs typeface="+mj-cs"/>
              </a:rPr>
              <a:t>© 2015 SAP SE </a:t>
            </a:r>
            <a:r>
              <a:rPr lang="en-US" sz="2900" b="1" kern="1200" noProof="0" dirty="0" err="1" smtClean="0">
                <a:solidFill>
                  <a:schemeClr val="accent2"/>
                </a:solidFill>
                <a:latin typeface="BentonSans Regular" panose="02000503000000020004" pitchFamily="2" charset="0"/>
                <a:ea typeface="+mj-ea"/>
                <a:cs typeface="+mj-cs"/>
              </a:rPr>
              <a:t>oder</a:t>
            </a:r>
            <a:r>
              <a:rPr lang="en-US" sz="2900" b="1" kern="1200" noProof="0" dirty="0" smtClean="0">
                <a:solidFill>
                  <a:schemeClr val="accent2"/>
                </a:solidFill>
                <a:latin typeface="BentonSans Regular" panose="02000503000000020004" pitchFamily="2" charset="0"/>
                <a:ea typeface="+mj-ea"/>
                <a:cs typeface="+mj-cs"/>
              </a:rPr>
              <a:t> </a:t>
            </a:r>
            <a:r>
              <a:rPr lang="en-US" sz="2900" b="1" kern="1200" noProof="0" dirty="0" err="1" smtClean="0">
                <a:solidFill>
                  <a:schemeClr val="accent2"/>
                </a:solidFill>
                <a:latin typeface="BentonSans Regular" panose="02000503000000020004" pitchFamily="2" charset="0"/>
                <a:ea typeface="+mj-ea"/>
                <a:cs typeface="+mj-cs"/>
              </a:rPr>
              <a:t>ein</a:t>
            </a:r>
            <a:r>
              <a:rPr lang="en-US" sz="2900" b="1" kern="1200" noProof="0" dirty="0" smtClean="0">
                <a:solidFill>
                  <a:schemeClr val="accent2"/>
                </a:solidFill>
                <a:latin typeface="BentonSans Regular" panose="02000503000000020004" pitchFamily="2" charset="0"/>
                <a:ea typeface="+mj-ea"/>
                <a:cs typeface="+mj-cs"/>
              </a:rPr>
              <a:t> SAP-</a:t>
            </a:r>
            <a:r>
              <a:rPr lang="en-US" sz="2900" b="1" kern="1200" noProof="0" dirty="0" err="1" smtClean="0">
                <a:solidFill>
                  <a:schemeClr val="accent2"/>
                </a:solidFill>
                <a:latin typeface="BentonSans Regular" panose="02000503000000020004" pitchFamily="2" charset="0"/>
                <a:ea typeface="+mj-ea"/>
                <a:cs typeface="+mj-cs"/>
              </a:rPr>
              <a:t>Konzernunternehmen</a:t>
            </a:r>
            <a:r>
              <a:rPr lang="en-US" sz="2900" b="1" kern="1200" noProof="0" dirty="0" smtClean="0">
                <a:solidFill>
                  <a:schemeClr val="accent2"/>
                </a:solidFill>
                <a:latin typeface="BentonSans Regular" panose="02000503000000020004" pitchFamily="2" charset="0"/>
                <a:ea typeface="+mj-ea"/>
                <a:cs typeface="+mj-cs"/>
              </a:rPr>
              <a:t>. </a:t>
            </a:r>
            <a:br>
              <a:rPr lang="en-US" sz="2900" b="1" kern="1200" noProof="0" dirty="0" smtClean="0">
                <a:solidFill>
                  <a:schemeClr val="accent2"/>
                </a:solidFill>
                <a:latin typeface="BentonSans Regular" panose="02000503000000020004" pitchFamily="2" charset="0"/>
                <a:ea typeface="+mj-ea"/>
                <a:cs typeface="+mj-cs"/>
              </a:rPr>
            </a:br>
            <a:r>
              <a:rPr lang="en-US" sz="2900" b="1" kern="1200" noProof="0" dirty="0" err="1" smtClean="0">
                <a:solidFill>
                  <a:schemeClr val="accent2"/>
                </a:solidFill>
                <a:latin typeface="BentonSans Regular" panose="02000503000000020004" pitchFamily="2" charset="0"/>
                <a:ea typeface="+mj-ea"/>
                <a:cs typeface="+mj-cs"/>
              </a:rPr>
              <a:t>Alle</a:t>
            </a:r>
            <a:r>
              <a:rPr lang="en-US" sz="2900" b="1" kern="1200" noProof="0" dirty="0" smtClean="0">
                <a:solidFill>
                  <a:schemeClr val="accent2"/>
                </a:solidFill>
                <a:latin typeface="BentonSans Regular" panose="02000503000000020004" pitchFamily="2" charset="0"/>
                <a:ea typeface="+mj-ea"/>
                <a:cs typeface="+mj-cs"/>
              </a:rPr>
              <a:t> </a:t>
            </a:r>
            <a:r>
              <a:rPr lang="en-US" sz="2900" b="1" kern="1200" noProof="0" dirty="0" err="1" smtClean="0">
                <a:solidFill>
                  <a:schemeClr val="accent2"/>
                </a:solidFill>
                <a:latin typeface="BentonSans Regular" panose="02000503000000020004" pitchFamily="2" charset="0"/>
                <a:ea typeface="+mj-ea"/>
                <a:cs typeface="+mj-cs"/>
              </a:rPr>
              <a:t>Rechte</a:t>
            </a:r>
            <a:r>
              <a:rPr lang="en-US" sz="2900" b="1" kern="1200" noProof="0" dirty="0" smtClean="0">
                <a:solidFill>
                  <a:schemeClr val="accent2"/>
                </a:solidFill>
                <a:latin typeface="BentonSans Regular" panose="02000503000000020004" pitchFamily="2" charset="0"/>
                <a:ea typeface="+mj-ea"/>
                <a:cs typeface="+mj-cs"/>
              </a:rPr>
              <a:t> </a:t>
            </a:r>
            <a:r>
              <a:rPr lang="en-US" sz="2900" b="1" kern="1200" noProof="0" dirty="0" err="1" smtClean="0">
                <a:solidFill>
                  <a:schemeClr val="accent2"/>
                </a:solidFill>
                <a:latin typeface="BentonSans Regular" panose="02000503000000020004" pitchFamily="2" charset="0"/>
                <a:ea typeface="+mj-ea"/>
                <a:cs typeface="+mj-cs"/>
              </a:rPr>
              <a:t>vorbehalten</a:t>
            </a:r>
            <a:r>
              <a:rPr lang="en-US" sz="2900" b="1" kern="1200" noProof="0" dirty="0" smtClean="0">
                <a:solidFill>
                  <a:schemeClr val="accent2"/>
                </a:solidFill>
                <a:latin typeface="BentonSans Regular" panose="02000503000000020004" pitchFamily="2" charset="0"/>
                <a:ea typeface="+mj-ea"/>
                <a:cs typeface="+mj-cs"/>
              </a:rPr>
              <a:t>.</a:t>
            </a:r>
          </a:p>
        </p:txBody>
      </p:sp>
      <p:sp>
        <p:nvSpPr>
          <p:cNvPr id="8" name="TextBox 7"/>
          <p:cNvSpPr txBox="1"/>
          <p:nvPr userDrawn="1"/>
        </p:nvSpPr>
        <p:spPr bwMode="gray">
          <a:xfrm>
            <a:off x="32402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BentonSans Regular" panose="02000503000000020004" pitchFamily="2" charset="0"/>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BentonSans Regular" panose="02000503000000020004" pitchFamily="2" charset="0"/>
                <a:ea typeface="MS PGothic" pitchFamily="34" charset="-128"/>
                <a:cs typeface="+mn-cs"/>
              </a:rPr>
              <a:t>SAP SE </a:t>
            </a:r>
            <a:r>
              <a:rPr lang="de-DE" sz="1200" kern="1200" noProof="0" dirty="0" smtClean="0">
                <a:solidFill>
                  <a:schemeClr val="tx1"/>
                </a:solidFill>
                <a:effectLst/>
                <a:latin typeface="BentonSans Regular" panose="02000503000000020004" pitchFamily="2" charset="0"/>
                <a:ea typeface="+mn-ea"/>
                <a:cs typeface="+mn-cs"/>
              </a:rPr>
              <a:t>oder ein SAP-Konzernunternehmen nicht gestattet.</a:t>
            </a:r>
          </a:p>
          <a:p>
            <a:pPr>
              <a:spcBef>
                <a:spcPts val="1200"/>
              </a:spcBef>
            </a:pPr>
            <a:r>
              <a:rPr lang="de-DE" sz="1200" kern="1200" noProof="0" dirty="0" smtClean="0">
                <a:solidFill>
                  <a:schemeClr val="tx1"/>
                </a:solidFill>
                <a:effectLst/>
                <a:latin typeface="BentonSans Regular" panose="02000503000000020004" pitchFamily="2" charset="0"/>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BentonSans Regular" panose="02000503000000020004" pitchFamily="2" charset="0"/>
                <a:ea typeface="+mn-ea"/>
                <a:cs typeface="+mn-cs"/>
              </a:rPr>
            </a:br>
            <a:r>
              <a:rPr lang="en-US" sz="1200" kern="1200" dirty="0" smtClean="0">
                <a:solidFill>
                  <a:schemeClr val="tx1"/>
                </a:solidFill>
                <a:latin typeface="BentonSans Regular" panose="02000503000000020004" pitchFamily="2" charset="0"/>
                <a:ea typeface="MS PGothic" pitchFamily="34" charset="-128"/>
                <a:cs typeface="+mn-cs"/>
              </a:rPr>
              <a:t>SAP SE </a:t>
            </a:r>
            <a:r>
              <a:rPr lang="de-DE" sz="1200" kern="1200" noProof="0" dirty="0" smtClean="0">
                <a:solidFill>
                  <a:schemeClr val="tx1"/>
                </a:solidFill>
                <a:effectLst/>
                <a:latin typeface="BentonSans Regular" panose="02000503000000020004" pitchFamily="2" charset="0"/>
                <a:ea typeface="+mn-ea"/>
                <a:cs typeface="+mn-cs"/>
              </a:rPr>
              <a:t>(oder von einem SAP-Konzernunternehmen) in Deutschland und verschiedenen anderen Ländern weltweit. </a:t>
            </a:r>
            <a:br>
              <a:rPr lang="de-DE" sz="1200" kern="1200" noProof="0" dirty="0" smtClean="0">
                <a:solidFill>
                  <a:schemeClr val="tx1"/>
                </a:solidFill>
                <a:effectLst/>
                <a:latin typeface="BentonSans Regular" panose="02000503000000020004" pitchFamily="2" charset="0"/>
                <a:ea typeface="+mn-ea"/>
                <a:cs typeface="+mn-cs"/>
              </a:rPr>
            </a:br>
            <a:r>
              <a:rPr lang="de-DE" sz="1200" kern="1200" noProof="0" dirty="0" smtClean="0">
                <a:solidFill>
                  <a:schemeClr val="tx1"/>
                </a:solidFill>
                <a:effectLst/>
                <a:latin typeface="BentonSans Regular" panose="02000503000000020004" pitchFamily="2" charset="0"/>
                <a:ea typeface="+mn-ea"/>
                <a:cs typeface="+mn-cs"/>
              </a:rPr>
              <a:t>Weitere Hinweise und Informationen zum Markenrecht finden Sie unter </a:t>
            </a:r>
            <a:r>
              <a:rPr lang="de-DE" sz="1200" kern="1200" noProof="0" dirty="0" smtClean="0">
                <a:solidFill>
                  <a:schemeClr val="tx1"/>
                </a:solidFill>
                <a:effectLst/>
                <a:latin typeface="BentonSans Regular" panose="02000503000000020004" pitchFamily="2" charset="0"/>
                <a:ea typeface="+mn-ea"/>
                <a:cs typeface="+mn-cs"/>
                <a:hlinkClick r:id="rId2"/>
              </a:rPr>
              <a:t>http://global.sap.com/corporate-de/legal/copyright/index.epx</a:t>
            </a:r>
            <a:r>
              <a:rPr lang="de-DE" sz="1200" kern="1200" noProof="0" dirty="0" smtClean="0">
                <a:solidFill>
                  <a:schemeClr val="tx1"/>
                </a:solidFill>
                <a:effectLst/>
                <a:latin typeface="BentonSans Regular" panose="02000503000000020004" pitchFamily="2" charset="0"/>
                <a:ea typeface="+mn-ea"/>
                <a:cs typeface="+mn-cs"/>
              </a:rPr>
              <a:t>.</a:t>
            </a:r>
          </a:p>
          <a:p>
            <a:pPr>
              <a:spcBef>
                <a:spcPts val="1200"/>
              </a:spcBef>
            </a:pPr>
            <a:r>
              <a:rPr lang="de-DE" sz="1200" kern="1200" noProof="0" dirty="0" smtClean="0">
                <a:solidFill>
                  <a:schemeClr val="tx1"/>
                </a:solidFill>
                <a:effectLst/>
                <a:latin typeface="BentonSans Regular" panose="02000503000000020004" pitchFamily="2" charset="0"/>
                <a:ea typeface="+mn-ea"/>
                <a:cs typeface="+mn-cs"/>
              </a:rPr>
              <a:t>Die von </a:t>
            </a:r>
            <a:r>
              <a:rPr lang="en-US" sz="1200" kern="1200" dirty="0" smtClean="0">
                <a:solidFill>
                  <a:schemeClr val="tx1"/>
                </a:solidFill>
                <a:latin typeface="BentonSans Regular" panose="02000503000000020004" pitchFamily="2" charset="0"/>
                <a:ea typeface="MS PGothic" pitchFamily="34" charset="-128"/>
                <a:cs typeface="+mn-cs"/>
              </a:rPr>
              <a:t>SAP SE </a:t>
            </a:r>
            <a:r>
              <a:rPr lang="de-DE" sz="1200" kern="1200" noProof="0" dirty="0" smtClean="0">
                <a:solidFill>
                  <a:schemeClr val="tx1"/>
                </a:solidFill>
                <a:effectLst/>
                <a:latin typeface="BentonSans Regular" panose="02000503000000020004" pitchFamily="2" charset="0"/>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BentonSans Regular" panose="02000503000000020004" pitchFamily="2" charset="0"/>
                <a:ea typeface="+mn-ea"/>
                <a:cs typeface="+mn-cs"/>
              </a:rPr>
              <a:t>Produkte können länderspezifische Unterschiede aufweisen.</a:t>
            </a:r>
          </a:p>
          <a:p>
            <a:pPr>
              <a:spcBef>
                <a:spcPts val="1200"/>
              </a:spcBef>
            </a:pPr>
            <a:r>
              <a:rPr lang="de-DE" sz="1200" kern="1200" noProof="0" dirty="0" smtClean="0">
                <a:solidFill>
                  <a:schemeClr val="tx1"/>
                </a:solidFill>
                <a:effectLst/>
                <a:latin typeface="BentonSans Regular" panose="02000503000000020004" pitchFamily="2" charset="0"/>
                <a:ea typeface="+mn-ea"/>
                <a:cs typeface="+mn-cs"/>
              </a:rPr>
              <a:t>Die vorliegenden Unterlagen werden von der </a:t>
            </a:r>
            <a:r>
              <a:rPr lang="en-US" sz="1200" kern="1200" dirty="0" smtClean="0">
                <a:solidFill>
                  <a:schemeClr val="tx1"/>
                </a:solidFill>
                <a:latin typeface="BentonSans Regular" panose="02000503000000020004" pitchFamily="2" charset="0"/>
                <a:ea typeface="MS PGothic" pitchFamily="34" charset="-128"/>
                <a:cs typeface="+mn-cs"/>
              </a:rPr>
              <a:t>SAP SE </a:t>
            </a:r>
            <a:r>
              <a:rPr lang="de-DE" sz="1200" kern="1200" noProof="0" dirty="0" smtClean="0">
                <a:solidFill>
                  <a:schemeClr val="tx1"/>
                </a:solidFill>
                <a:effectLst/>
                <a:latin typeface="BentonSans Regular" panose="02000503000000020004" pitchFamily="2" charset="0"/>
                <a:ea typeface="+mn-ea"/>
                <a:cs typeface="+mn-cs"/>
              </a:rPr>
              <a:t>oder einem SAP-Konzernunternehmen bereitgestellt und dienen ausschließlich zu Informations-zwecken. </a:t>
            </a:r>
            <a:br>
              <a:rPr lang="de-DE" sz="1200" kern="1200" noProof="0" dirty="0" smtClean="0">
                <a:solidFill>
                  <a:schemeClr val="tx1"/>
                </a:solidFill>
                <a:effectLst/>
                <a:latin typeface="BentonSans Regular" panose="02000503000000020004" pitchFamily="2" charset="0"/>
                <a:ea typeface="+mn-ea"/>
                <a:cs typeface="+mn-cs"/>
              </a:rPr>
            </a:br>
            <a:r>
              <a:rPr lang="de-DE" sz="1200" kern="1200" noProof="0" dirty="0" smtClean="0">
                <a:solidFill>
                  <a:schemeClr val="tx1"/>
                </a:solidFill>
                <a:effectLst/>
                <a:latin typeface="BentonSans Regular" panose="02000503000000020004" pitchFamily="2" charset="0"/>
                <a:ea typeface="+mn-ea"/>
                <a:cs typeface="+mn-cs"/>
              </a:rPr>
              <a:t>Die </a:t>
            </a:r>
            <a:r>
              <a:rPr lang="en-US" sz="1200" kern="1200" dirty="0" smtClean="0">
                <a:solidFill>
                  <a:schemeClr val="tx1"/>
                </a:solidFill>
                <a:latin typeface="BentonSans Regular" panose="02000503000000020004" pitchFamily="2" charset="0"/>
                <a:ea typeface="MS PGothic" pitchFamily="34" charset="-128"/>
                <a:cs typeface="+mn-cs"/>
              </a:rPr>
              <a:t>SAP SE </a:t>
            </a:r>
            <a:r>
              <a:rPr lang="de-DE" sz="1200" kern="1200" noProof="0" dirty="0" smtClean="0">
                <a:solidFill>
                  <a:schemeClr val="tx1"/>
                </a:solidFill>
                <a:effectLst/>
                <a:latin typeface="BentonSans Regular" panose="02000503000000020004" pitchFamily="2" charset="0"/>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BentonSans Regular" panose="02000503000000020004" pitchFamily="2" charset="0"/>
                <a:ea typeface="+mn-ea"/>
                <a:cs typeface="+mn-cs"/>
              </a:rPr>
              <a:t> </a:t>
            </a:r>
            <a:r>
              <a:rPr lang="de-DE" sz="1200" kern="1200" noProof="0" dirty="0" smtClean="0">
                <a:solidFill>
                  <a:schemeClr val="tx1"/>
                </a:solidFill>
                <a:effectLst/>
                <a:latin typeface="BentonSans Regular" panose="02000503000000020004" pitchFamily="2" charset="0"/>
                <a:ea typeface="+mn-ea"/>
                <a:cs typeface="+mn-cs"/>
              </a:rPr>
              <a:t>dieser Publikation. </a:t>
            </a:r>
            <a:br>
              <a:rPr lang="de-DE" sz="1200" kern="1200" noProof="0" dirty="0" smtClean="0">
                <a:solidFill>
                  <a:schemeClr val="tx1"/>
                </a:solidFill>
                <a:effectLst/>
                <a:latin typeface="BentonSans Regular" panose="02000503000000020004" pitchFamily="2" charset="0"/>
                <a:ea typeface="+mn-ea"/>
                <a:cs typeface="+mn-cs"/>
              </a:rPr>
            </a:br>
            <a:r>
              <a:rPr lang="de-DE" sz="1200" kern="1200" noProof="0" dirty="0" smtClean="0">
                <a:solidFill>
                  <a:schemeClr val="tx1"/>
                </a:solidFill>
                <a:effectLst/>
                <a:latin typeface="BentonSans Regular" panose="02000503000000020004" pitchFamily="2" charset="0"/>
                <a:ea typeface="+mn-ea"/>
                <a:cs typeface="+mn-cs"/>
              </a:rPr>
              <a:t>Die </a:t>
            </a:r>
            <a:r>
              <a:rPr lang="en-US" sz="1200" kern="1200" dirty="0" smtClean="0">
                <a:solidFill>
                  <a:schemeClr val="tx1"/>
                </a:solidFill>
                <a:latin typeface="BentonSans Regular" panose="02000503000000020004" pitchFamily="2" charset="0"/>
                <a:ea typeface="MS PGothic" pitchFamily="34" charset="-128"/>
                <a:cs typeface="+mn-cs"/>
              </a:rPr>
              <a:t>SAP SE </a:t>
            </a:r>
            <a:r>
              <a:rPr lang="de-DE" sz="1200" kern="1200" noProof="0" dirty="0" smtClean="0">
                <a:solidFill>
                  <a:schemeClr val="tx1"/>
                </a:solidFill>
                <a:effectLst/>
                <a:latin typeface="BentonSans Regular" panose="02000503000000020004" pitchFamily="2" charset="0"/>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BentonSans Regular" panose="02000503000000020004" pitchFamily="2" charset="0"/>
                <a:ea typeface="+mn-ea"/>
                <a:cs typeface="+mn-cs"/>
              </a:rPr>
              <a:t>Insbesondere sind die </a:t>
            </a:r>
            <a:r>
              <a:rPr lang="en-US" sz="1200" kern="1200" dirty="0" smtClean="0">
                <a:solidFill>
                  <a:schemeClr val="tx1"/>
                </a:solidFill>
                <a:latin typeface="BentonSans Regular" panose="02000503000000020004" pitchFamily="2" charset="0"/>
                <a:ea typeface="MS PGothic" pitchFamily="34" charset="-128"/>
                <a:cs typeface="+mn-cs"/>
              </a:rPr>
              <a:t>SAP SE </a:t>
            </a:r>
            <a:r>
              <a:rPr lang="de-DE" sz="1200" kern="1200" noProof="0" dirty="0" smtClean="0">
                <a:solidFill>
                  <a:schemeClr val="tx1"/>
                </a:solidFill>
                <a:effectLst/>
                <a:latin typeface="BentonSans Regular" panose="02000503000000020004" pitchFamily="2" charset="0"/>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a:t>
            </a:r>
            <a:r>
              <a:rPr lang="en-US" sz="1200" kern="1200" dirty="0" smtClean="0">
                <a:solidFill>
                  <a:schemeClr val="tx1"/>
                </a:solidFill>
                <a:latin typeface="BentonSans Regular" panose="02000503000000020004" pitchFamily="2" charset="0"/>
                <a:ea typeface="MS PGothic" pitchFamily="34" charset="-128"/>
                <a:cs typeface="+mn-cs"/>
              </a:rPr>
              <a:t>SAP SE </a:t>
            </a:r>
            <a:r>
              <a:rPr lang="de-DE" sz="1200" kern="1200" noProof="0" dirty="0" smtClean="0">
                <a:solidFill>
                  <a:schemeClr val="tx1"/>
                </a:solidFill>
                <a:effectLst/>
                <a:latin typeface="BentonSans Regular" panose="02000503000000020004" pitchFamily="2" charset="0"/>
                <a:ea typeface="+mn-ea"/>
                <a:cs typeface="+mn-cs"/>
              </a:rPr>
              <a:t>oder ihrer Konzernunternehmen können von der </a:t>
            </a:r>
            <a:r>
              <a:rPr lang="en-US" sz="1200" kern="1200" dirty="0" smtClean="0">
                <a:solidFill>
                  <a:schemeClr val="tx1"/>
                </a:solidFill>
                <a:latin typeface="BentonSans Regular" panose="02000503000000020004" pitchFamily="2" charset="0"/>
                <a:ea typeface="MS PGothic" pitchFamily="34" charset="-128"/>
                <a:cs typeface="+mn-cs"/>
              </a:rPr>
              <a:t>SAP SE </a:t>
            </a:r>
            <a:r>
              <a:rPr lang="de-DE" sz="1200" kern="1200" noProof="0" dirty="0" smtClean="0">
                <a:solidFill>
                  <a:schemeClr val="tx1"/>
                </a:solidFill>
                <a:effectLst/>
                <a:latin typeface="BentonSans Regular" panose="02000503000000020004" pitchFamily="2" charset="0"/>
                <a:ea typeface="+mn-ea"/>
                <a:cs typeface="+mn-cs"/>
              </a:rPr>
              <a:t>oder ihren Konzernunternehmen jederzeit und ohne Angabe von Gründen unangekündigt geändert werden. </a:t>
            </a:r>
            <a:br>
              <a:rPr lang="de-DE" sz="1200" kern="1200" noProof="0" dirty="0" smtClean="0">
                <a:solidFill>
                  <a:schemeClr val="tx1"/>
                </a:solidFill>
                <a:effectLst/>
                <a:latin typeface="BentonSans Regular" panose="02000503000000020004" pitchFamily="2" charset="0"/>
                <a:ea typeface="+mn-ea"/>
                <a:cs typeface="+mn-cs"/>
              </a:rPr>
            </a:br>
            <a:r>
              <a:rPr lang="de-DE" sz="1200" kern="1200" noProof="0" dirty="0" smtClean="0">
                <a:solidFill>
                  <a:schemeClr val="tx1"/>
                </a:solidFill>
                <a:effectLst/>
                <a:latin typeface="BentonSans Regular" panose="02000503000000020004" pitchFamily="2" charset="0"/>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3027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29" y="324078"/>
            <a:ext cx="11547325" cy="923330"/>
          </a:xfrm>
        </p:spPr>
        <p:txBody>
          <a:bodyPr anchor="t" anchorCtr="0">
            <a:noAutofit/>
          </a:bodyPr>
          <a:lstStyle>
            <a:lvl1pPr>
              <a:defRPr sz="6000">
                <a:solidFill>
                  <a:schemeClr val="tx1"/>
                </a:solidFill>
                <a:latin typeface="BentonSans Bold" panose="02000803000000020004" pitchFamily="2" charset="0"/>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7119"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latin typeface="BentonSans Regular" panose="02000503000000020004" pitchFamily="2" charset="0"/>
              </a:defRPr>
            </a:lvl1pPr>
            <a:lvl2pPr marL="543558" indent="0" algn="ctr">
              <a:buNone/>
              <a:defRPr>
                <a:solidFill>
                  <a:schemeClr val="tx1">
                    <a:tint val="75000"/>
                  </a:schemeClr>
                </a:solidFill>
              </a:defRPr>
            </a:lvl2pPr>
            <a:lvl3pPr marL="1087119" indent="0" algn="ctr">
              <a:buNone/>
              <a:defRPr>
                <a:solidFill>
                  <a:schemeClr val="tx1">
                    <a:tint val="75000"/>
                  </a:schemeClr>
                </a:solidFill>
              </a:defRPr>
            </a:lvl3pPr>
            <a:lvl4pPr marL="1630669" indent="0" algn="ctr">
              <a:buNone/>
              <a:defRPr>
                <a:solidFill>
                  <a:schemeClr val="tx1">
                    <a:tint val="75000"/>
                  </a:schemeClr>
                </a:solidFill>
              </a:defRPr>
            </a:lvl4pPr>
            <a:lvl5pPr marL="2174211" indent="0" algn="ctr">
              <a:buNone/>
              <a:defRPr>
                <a:solidFill>
                  <a:schemeClr val="tx1">
                    <a:tint val="75000"/>
                  </a:schemeClr>
                </a:solidFill>
              </a:defRPr>
            </a:lvl5pPr>
            <a:lvl6pPr marL="2717769" indent="0" algn="ctr">
              <a:buNone/>
              <a:defRPr>
                <a:solidFill>
                  <a:schemeClr val="tx1">
                    <a:tint val="75000"/>
                  </a:schemeClr>
                </a:solidFill>
              </a:defRPr>
            </a:lvl6pPr>
            <a:lvl7pPr marL="3261319" indent="0" algn="ctr">
              <a:buNone/>
              <a:defRPr>
                <a:solidFill>
                  <a:schemeClr val="tx1">
                    <a:tint val="75000"/>
                  </a:schemeClr>
                </a:solidFill>
              </a:defRPr>
            </a:lvl7pPr>
            <a:lvl8pPr marL="3804870" indent="0" algn="ctr">
              <a:buNone/>
              <a:defRPr>
                <a:solidFill>
                  <a:schemeClr val="tx1">
                    <a:tint val="75000"/>
                  </a:schemeClr>
                </a:solidFill>
              </a:defRPr>
            </a:lvl8pPr>
            <a:lvl9pPr marL="4348426"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68" y="6083726"/>
            <a:ext cx="913247" cy="453600"/>
          </a:xfrm>
          <a:prstGeom prst="rect">
            <a:avLst/>
          </a:prstGeom>
          <a:noFill/>
          <a:ln>
            <a:noFill/>
          </a:ln>
        </p:spPr>
      </p:pic>
      <p:sp>
        <p:nvSpPr>
          <p:cNvPr id="5" name="Rectangle 4"/>
          <p:cNvSpPr/>
          <p:nvPr userDrawn="1"/>
        </p:nvSpPr>
        <p:spPr bwMode="gray">
          <a:xfrm>
            <a:off x="324001" y="0"/>
            <a:ext cx="11545200" cy="162038"/>
          </a:xfrm>
          <a:prstGeom prst="rect">
            <a:avLst/>
          </a:prstGeom>
          <a:solidFill>
            <a:schemeClr val="accent1"/>
          </a:solidFill>
          <a:ln w="9525" algn="ctr">
            <a:noFill/>
            <a:miter lim="800000"/>
            <a:headEnd/>
            <a:tailEnd/>
          </a:ln>
        </p:spPr>
        <p:txBody>
          <a:bodyPr lIns="106981" tIns="85592" rIns="106981" bIns="85592" rtlCol="0" anchor="ctr"/>
          <a:lstStyle/>
          <a:p>
            <a:pPr marR="0" algn="ctr" defTabSz="1087119"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7119"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latin typeface="BentonSans Regular" panose="02000503000000020004" pitchFamily="2" charset="0"/>
              </a:defRPr>
            </a:lvl1pPr>
            <a:lvl2pPr marL="543558" indent="0" algn="ctr">
              <a:buNone/>
              <a:defRPr>
                <a:solidFill>
                  <a:schemeClr val="tx1">
                    <a:tint val="75000"/>
                  </a:schemeClr>
                </a:solidFill>
              </a:defRPr>
            </a:lvl2pPr>
            <a:lvl3pPr marL="1087119" indent="0" algn="ctr">
              <a:buNone/>
              <a:defRPr>
                <a:solidFill>
                  <a:schemeClr val="tx1">
                    <a:tint val="75000"/>
                  </a:schemeClr>
                </a:solidFill>
              </a:defRPr>
            </a:lvl3pPr>
            <a:lvl4pPr marL="1630669" indent="0" algn="ctr">
              <a:buNone/>
              <a:defRPr>
                <a:solidFill>
                  <a:schemeClr val="tx1">
                    <a:tint val="75000"/>
                  </a:schemeClr>
                </a:solidFill>
              </a:defRPr>
            </a:lvl4pPr>
            <a:lvl5pPr marL="2174211" indent="0" algn="ctr">
              <a:buNone/>
              <a:defRPr>
                <a:solidFill>
                  <a:schemeClr val="tx1">
                    <a:tint val="75000"/>
                  </a:schemeClr>
                </a:solidFill>
              </a:defRPr>
            </a:lvl5pPr>
            <a:lvl6pPr marL="2717769" indent="0" algn="ctr">
              <a:buNone/>
              <a:defRPr>
                <a:solidFill>
                  <a:schemeClr val="tx1">
                    <a:tint val="75000"/>
                  </a:schemeClr>
                </a:solidFill>
              </a:defRPr>
            </a:lvl6pPr>
            <a:lvl7pPr marL="3261319" indent="0" algn="ctr">
              <a:buNone/>
              <a:defRPr>
                <a:solidFill>
                  <a:schemeClr val="tx1">
                    <a:tint val="75000"/>
                  </a:schemeClr>
                </a:solidFill>
              </a:defRPr>
            </a:lvl7pPr>
            <a:lvl8pPr marL="3804870" indent="0" algn="ctr">
              <a:buNone/>
              <a:defRPr>
                <a:solidFill>
                  <a:schemeClr val="tx1">
                    <a:tint val="75000"/>
                  </a:schemeClr>
                </a:solidFill>
              </a:defRPr>
            </a:lvl8pPr>
            <a:lvl9pPr marL="4348426"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9" name="Title 1"/>
          <p:cNvSpPr>
            <a:spLocks noGrp="1"/>
          </p:cNvSpPr>
          <p:nvPr>
            <p:ph type="ctrTitle" hasCustomPrompt="1"/>
          </p:nvPr>
        </p:nvSpPr>
        <p:spPr bwMode="gray">
          <a:xfrm>
            <a:off x="324029" y="324105"/>
            <a:ext cx="11547325" cy="1107997"/>
          </a:xfrm>
        </p:spPr>
        <p:txBody>
          <a:bodyPr anchor="t" anchorCtr="0">
            <a:noAutofit/>
          </a:bodyPr>
          <a:lstStyle>
            <a:lvl1pPr>
              <a:defRPr sz="3600">
                <a:solidFill>
                  <a:sysClr val="windowText" lastClr="000000"/>
                </a:solidFill>
                <a:latin typeface="BentonSans Bold" panose="02000803000000020004" pitchFamily="2" charset="0"/>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68" y="6083726"/>
            <a:ext cx="913247" cy="453600"/>
          </a:xfrm>
          <a:prstGeom prst="rect">
            <a:avLst/>
          </a:prstGeom>
          <a:noFill/>
          <a:ln>
            <a:noFill/>
          </a:ln>
        </p:spPr>
      </p:pic>
      <p:sp>
        <p:nvSpPr>
          <p:cNvPr id="5" name="Rectangle 4"/>
          <p:cNvSpPr/>
          <p:nvPr userDrawn="1"/>
        </p:nvSpPr>
        <p:spPr bwMode="gray">
          <a:xfrm>
            <a:off x="324001" y="0"/>
            <a:ext cx="11545200" cy="162038"/>
          </a:xfrm>
          <a:prstGeom prst="rect">
            <a:avLst/>
          </a:prstGeom>
          <a:solidFill>
            <a:schemeClr val="accent1"/>
          </a:solidFill>
          <a:ln w="9525" algn="ctr">
            <a:noFill/>
            <a:miter lim="800000"/>
            <a:headEnd/>
            <a:tailEnd/>
          </a:ln>
        </p:spPr>
        <p:txBody>
          <a:bodyPr lIns="106981" tIns="85592" rIns="106981" bIns="85592" rtlCol="0" anchor="ctr"/>
          <a:lstStyle/>
          <a:p>
            <a:pPr marR="0" algn="ctr" defTabSz="1087119"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1" y="0"/>
            <a:ext cx="11545200" cy="2296057"/>
          </a:xfrm>
          <a:prstGeom prst="rect">
            <a:avLst/>
          </a:prstGeom>
          <a:solidFill>
            <a:schemeClr val="accent1"/>
          </a:solidFill>
          <a:ln w="9525" algn="ctr">
            <a:noFill/>
            <a:miter lim="800000"/>
            <a:headEnd/>
            <a:tailEnd/>
          </a:ln>
        </p:spPr>
        <p:txBody>
          <a:bodyPr lIns="106981" tIns="85592" rIns="106981" bIns="85592" rtlCol="0" anchor="ctr"/>
          <a:lstStyle/>
          <a:p>
            <a:pPr marR="0" algn="ctr" defTabSz="1087119"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1" y="2444969"/>
            <a:ext cx="11545200" cy="923330"/>
          </a:xfrm>
        </p:spPr>
        <p:txBody>
          <a:bodyPr anchor="t" anchorCtr="0">
            <a:noAutofit/>
          </a:bodyPr>
          <a:lstStyle>
            <a:lvl1pPr>
              <a:defRPr sz="6000">
                <a:solidFill>
                  <a:schemeClr val="tx1"/>
                </a:solidFill>
                <a:latin typeface="BentonSans Bold" panose="02000803000000020004" pitchFamily="2" charset="0"/>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1" y="3507242"/>
            <a:ext cx="11545200" cy="620857"/>
          </a:xfrm>
        </p:spPr>
        <p:txBody>
          <a:bodyPr/>
          <a:lstStyle>
            <a:lvl1pPr>
              <a:spcBef>
                <a:spcPts val="1428"/>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68" y="6083726"/>
            <a:ext cx="913247" cy="453600"/>
          </a:xfrm>
          <a:prstGeom prst="rect">
            <a:avLst/>
          </a:prstGeom>
          <a:noFill/>
          <a:ln>
            <a:noFill/>
          </a:ln>
        </p:spPr>
      </p:pic>
      <p:pic>
        <p:nvPicPr>
          <p:cNvPr id="7" name="Picture 6" descr="cloud-supergraphic.png"/>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10988" t="23849" b="18011"/>
          <a:stretch/>
        </p:blipFill>
        <p:spPr>
          <a:xfrm>
            <a:off x="325640" y="0"/>
            <a:ext cx="5303656" cy="2309446"/>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1" y="162038"/>
            <a:ext cx="11545200" cy="2135294"/>
          </a:xfrm>
          <a:solidFill>
            <a:schemeClr val="bg1">
              <a:lumMod val="95000"/>
            </a:schemeClr>
          </a:solidFill>
        </p:spPr>
        <p:txBody>
          <a:bodyPr tIns="599193"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1" y="2444969"/>
            <a:ext cx="11545200" cy="923330"/>
          </a:xfrm>
        </p:spPr>
        <p:txBody>
          <a:bodyPr anchor="t" anchorCtr="0">
            <a:noAutofit/>
          </a:bodyPr>
          <a:lstStyle>
            <a:lvl1pPr>
              <a:defRPr sz="6000">
                <a:solidFill>
                  <a:schemeClr val="tx1"/>
                </a:solidFill>
                <a:latin typeface="BentonSans Bold" panose="02000803000000020004" pitchFamily="2" charset="0"/>
              </a:defRPr>
            </a:lvl1pPr>
          </a:lstStyle>
          <a:p>
            <a:r>
              <a:rPr lang="en-US" dirty="0" smtClean="0"/>
              <a:t>Divider page</a:t>
            </a:r>
            <a:endParaRPr lang="en-US" dirty="0"/>
          </a:p>
        </p:txBody>
      </p:sp>
      <p:sp>
        <p:nvSpPr>
          <p:cNvPr id="12" name="Rectangle 11"/>
          <p:cNvSpPr/>
          <p:nvPr userDrawn="1"/>
        </p:nvSpPr>
        <p:spPr bwMode="gray">
          <a:xfrm>
            <a:off x="324001" y="0"/>
            <a:ext cx="11545200" cy="162038"/>
          </a:xfrm>
          <a:prstGeom prst="rect">
            <a:avLst/>
          </a:prstGeom>
          <a:solidFill>
            <a:schemeClr val="accent1"/>
          </a:solidFill>
          <a:ln w="9525" algn="ctr">
            <a:noFill/>
            <a:miter lim="800000"/>
            <a:headEnd/>
            <a:tailEnd/>
          </a:ln>
        </p:spPr>
        <p:txBody>
          <a:bodyPr lIns="106981" tIns="85592" rIns="106981" bIns="85592" rtlCol="0" anchor="ctr"/>
          <a:lstStyle/>
          <a:p>
            <a:pPr marR="0" algn="ctr" defTabSz="1087119"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1" y="3507242"/>
            <a:ext cx="11545200" cy="620857"/>
          </a:xfrm>
        </p:spPr>
        <p:txBody>
          <a:bodyPr/>
          <a:lstStyle>
            <a:lvl1pPr>
              <a:spcBef>
                <a:spcPts val="1428"/>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68" y="6083726"/>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1" y="2444969"/>
            <a:ext cx="11545200" cy="923330"/>
          </a:xfrm>
        </p:spPr>
        <p:txBody>
          <a:bodyPr anchor="t" anchorCtr="0">
            <a:noAutofit/>
          </a:bodyPr>
          <a:lstStyle>
            <a:lvl1pPr>
              <a:defRPr sz="6000">
                <a:solidFill>
                  <a:schemeClr val="tx1"/>
                </a:solidFill>
                <a:latin typeface="BentonSans Bold" panose="02000803000000020004" pitchFamily="2" charset="0"/>
              </a:defRPr>
            </a:lvl1pPr>
          </a:lstStyle>
          <a:p>
            <a:r>
              <a:rPr lang="en-US" dirty="0" smtClean="0"/>
              <a:t>Thank you</a:t>
            </a:r>
            <a:endParaRPr lang="en-US" dirty="0"/>
          </a:p>
        </p:txBody>
      </p:sp>
      <p:sp>
        <p:nvSpPr>
          <p:cNvPr id="12" name="Rectangle 11"/>
          <p:cNvSpPr/>
          <p:nvPr userDrawn="1"/>
        </p:nvSpPr>
        <p:spPr bwMode="gray">
          <a:xfrm>
            <a:off x="324001" y="0"/>
            <a:ext cx="11545200" cy="162038"/>
          </a:xfrm>
          <a:prstGeom prst="rect">
            <a:avLst/>
          </a:prstGeom>
          <a:solidFill>
            <a:schemeClr val="accent1"/>
          </a:solidFill>
          <a:ln w="9525" algn="ctr">
            <a:noFill/>
            <a:miter lim="800000"/>
            <a:headEnd/>
            <a:tailEnd/>
          </a:ln>
        </p:spPr>
        <p:txBody>
          <a:bodyPr lIns="106981" tIns="85592" rIns="106981" bIns="85592" rtlCol="0" anchor="ctr"/>
          <a:lstStyle/>
          <a:p>
            <a:pPr marR="0" algn="ctr" defTabSz="1087119"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1" y="4236462"/>
            <a:ext cx="11545200" cy="1846660"/>
          </a:xfrm>
        </p:spPr>
        <p:txBody>
          <a:bodyPr anchor="b" anchorCtr="0">
            <a:noAutofit/>
          </a:bodyPr>
          <a:lstStyle>
            <a:lvl1pPr>
              <a:spcBef>
                <a:spcPts val="0"/>
              </a:spcBef>
              <a:defRPr sz="2000" b="0">
                <a:latin typeface="BentonSans Regular" panose="02000503000000020004" pitchFamily="2" charset="0"/>
              </a:defRPr>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3"/>
            <a:ext cx="1826494" cy="907199"/>
          </a:xfrm>
          <a:prstGeom prst="rect">
            <a:avLst/>
          </a:prstGeom>
          <a:noFill/>
          <a:ln>
            <a:noFill/>
          </a:ln>
        </p:spPr>
      </p:pic>
      <p:sp>
        <p:nvSpPr>
          <p:cNvPr id="6" name="TextBox 5"/>
          <p:cNvSpPr txBox="1"/>
          <p:nvPr userDrawn="1"/>
        </p:nvSpPr>
        <p:spPr bwMode="black">
          <a:xfrm>
            <a:off x="324002" y="6622345"/>
            <a:ext cx="3352841" cy="138499"/>
          </a:xfrm>
          <a:prstGeom prst="rect">
            <a:avLst/>
          </a:prstGeom>
          <a:noFill/>
        </p:spPr>
        <p:txBody>
          <a:bodyPr wrap="none" lIns="0" tIns="0" rIns="0" bIns="0" rtlCol="0">
            <a:spAutoFit/>
          </a:bodyPr>
          <a:lstStyle/>
          <a:p>
            <a:pPr marL="133015" indent="-133015" algn="l">
              <a:buClr>
                <a:schemeClr val="tx1"/>
              </a:buClr>
              <a:buFont typeface="Arial" pitchFamily="34" charset="0"/>
              <a:buChar char="©"/>
              <a:tabLst/>
            </a:pPr>
            <a:r>
              <a:rPr lang="en-US" sz="900" noProof="0" dirty="0" smtClean="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marR="0" indent="0" algn="l" defTabSz="1087119" rtl="0" eaLnBrk="1" fontAlgn="auto" latinLnBrk="0" hangingPunct="1">
              <a:lnSpc>
                <a:spcPct val="100000"/>
              </a:lnSpc>
              <a:spcBef>
                <a:spcPct val="0"/>
              </a:spcBef>
              <a:spcAft>
                <a:spcPts val="0"/>
              </a:spcAft>
              <a:buClrTx/>
              <a:buSzTx/>
              <a:buFontTx/>
              <a:buNone/>
              <a:tabLst/>
              <a:defRPr sz="2800"/>
            </a:lvl1pPr>
          </a:lstStyle>
          <a:p>
            <a:r>
              <a:rPr lang="en-US" dirty="0" smtClean="0">
                <a:solidFill>
                  <a:srgbClr val="666666"/>
                </a:solidFill>
                <a:latin typeface="BentonSans Bold" panose="02000803000000020004" pitchFamily="2" charset="0"/>
              </a:rPr>
              <a:t>Presentation Title</a:t>
            </a:r>
            <a:br>
              <a:rPr lang="en-US" dirty="0" smtClean="0">
                <a:solidFill>
                  <a:srgbClr val="666666"/>
                </a:solidFill>
                <a:latin typeface="BentonSans Bold" panose="02000803000000020004" pitchFamily="2" charset="0"/>
              </a:rPr>
            </a:br>
            <a:r>
              <a:rPr lang="en-US" cap="small" dirty="0" smtClean="0">
                <a:solidFill>
                  <a:srgbClr val="FFC000"/>
                </a:solidFill>
                <a:latin typeface="BentonSans Bold" panose="02000803000000020004" pitchFamily="2" charset="0"/>
              </a:rPr>
              <a:t>Table of Content</a:t>
            </a:r>
            <a:endParaRPr lang="en-US" dirty="0"/>
          </a:p>
        </p:txBody>
      </p:sp>
      <p:sp>
        <p:nvSpPr>
          <p:cNvPr id="4" name="Text Placeholder 3"/>
          <p:cNvSpPr>
            <a:spLocks noGrp="1"/>
          </p:cNvSpPr>
          <p:nvPr>
            <p:ph type="body" sz="quarter" idx="10" hasCustomPrompt="1"/>
          </p:nvPr>
        </p:nvSpPr>
        <p:spPr>
          <a:xfrm>
            <a:off x="324001" y="1692423"/>
            <a:ext cx="11545200" cy="3832705"/>
          </a:xfrm>
        </p:spPr>
        <p:txBody>
          <a:bodyPr>
            <a:noAutofit/>
          </a:bodyPr>
          <a:lstStyle>
            <a:lvl1pPr marL="180000" marR="0" indent="-180000" algn="l" defTabSz="914400" rtl="0" eaLnBrk="1" fontAlgn="auto" latinLnBrk="0" hangingPunct="1">
              <a:lnSpc>
                <a:spcPct val="100000"/>
              </a:lnSpc>
              <a:spcBef>
                <a:spcPts val="600"/>
              </a:spcBef>
              <a:spcAft>
                <a:spcPts val="0"/>
              </a:spcAft>
              <a:buClr>
                <a:schemeClr val="accent1">
                  <a:lumMod val="60000"/>
                  <a:lumOff val="40000"/>
                </a:schemeClr>
              </a:buClr>
              <a:buSzPct val="80000"/>
              <a:buFont typeface="Wingdings" panose="05000000000000000000" pitchFamily="2" charset="2"/>
              <a:buChar char="§"/>
              <a:tabLst/>
              <a:defRPr sz="2000" b="0">
                <a:solidFill>
                  <a:schemeClr val="bg2">
                    <a:lumMod val="50000"/>
                  </a:schemeClr>
                </a:solidFill>
                <a:latin typeface="BentonSans Regular" panose="02000503000000020004" pitchFamily="2" charset="0"/>
              </a:defRPr>
            </a:lvl1pPr>
            <a:lvl2pPr marL="180000" marR="0" indent="-180000" algn="l" defTabSz="914400" rtl="0" eaLnBrk="1" fontAlgn="auto" latinLnBrk="0" hangingPunct="1">
              <a:lnSpc>
                <a:spcPct val="100000"/>
              </a:lnSpc>
              <a:spcBef>
                <a:spcPts val="600"/>
              </a:spcBef>
              <a:spcAft>
                <a:spcPts val="0"/>
              </a:spcAft>
              <a:buClr>
                <a:schemeClr val="bg2">
                  <a:lumMod val="50000"/>
                </a:schemeClr>
              </a:buClr>
              <a:buSzPct val="80000"/>
              <a:buFont typeface="Wingdings" panose="05000000000000000000" pitchFamily="2" charset="2"/>
              <a:buChar char="§"/>
              <a:tabLst/>
              <a:defRPr kumimoji="0" lang="en-US" sz="2000" b="0" i="0" u="none" strike="noStrike" kern="1200" cap="none" spc="0" normalizeH="0" baseline="0" noProof="0">
                <a:ln>
                  <a:noFill/>
                </a:ln>
                <a:solidFill>
                  <a:schemeClr val="bg2">
                    <a:lumMod val="50000"/>
                  </a:schemeClr>
                </a:solidFill>
                <a:effectLst/>
                <a:uLnTx/>
                <a:uFillTx/>
                <a:latin typeface="BentonSans Regular" panose="02000503000000020004" pitchFamily="2" charset="0"/>
                <a:ea typeface="+mn-ea"/>
                <a:cs typeface="+mn-cs"/>
              </a:defRPr>
            </a:lvl2pPr>
            <a:lvl3pPr marL="360000" marR="0" indent="-180000" algn="l" defTabSz="914400" rtl="0" eaLnBrk="1" fontAlgn="auto" latinLnBrk="0" hangingPunct="1">
              <a:lnSpc>
                <a:spcPct val="100000"/>
              </a:lnSpc>
              <a:spcBef>
                <a:spcPts val="600"/>
              </a:spcBef>
              <a:spcAft>
                <a:spcPts val="0"/>
              </a:spcAft>
              <a:buClr>
                <a:srgbClr val="666666"/>
              </a:buClr>
              <a:buSzPct val="80000"/>
              <a:buFont typeface="Wingdings" panose="05000000000000000000" pitchFamily="2" charset="2"/>
              <a:buChar char="§"/>
              <a:tabLst/>
              <a:defRPr sz="1600" baseline="0">
                <a:solidFill>
                  <a:schemeClr val="bg2">
                    <a:lumMod val="50000"/>
                  </a:schemeClr>
                </a:solidFill>
                <a:latin typeface="BentonSans Regular" panose="02000503000000020004" pitchFamily="2" charset="0"/>
              </a:defRPr>
            </a:lvl3pPr>
            <a:lvl4pPr marL="540000" marR="0" indent="-179724" algn="l" defTabSz="1087119" rtl="0" eaLnBrk="1" fontAlgn="auto" latinLnBrk="0" hangingPunct="1">
              <a:lnSpc>
                <a:spcPct val="100000"/>
              </a:lnSpc>
              <a:spcBef>
                <a:spcPts val="600"/>
              </a:spcBef>
              <a:spcAft>
                <a:spcPts val="0"/>
              </a:spcAft>
              <a:buClr>
                <a:schemeClr val="bg2">
                  <a:lumMod val="50000"/>
                </a:schemeClr>
              </a:buClr>
              <a:buSzPct val="80000"/>
              <a:buFont typeface="Arial" panose="020B0604020202020204" pitchFamily="34" charset="0"/>
              <a:buChar char="•"/>
              <a:tabLst/>
              <a:defRPr sz="1400">
                <a:solidFill>
                  <a:schemeClr val="bg2">
                    <a:lumMod val="50000"/>
                  </a:schemeClr>
                </a:solidFill>
              </a:defRPr>
            </a:lvl4pPr>
            <a:lvl5pPr marL="540000" marR="0" indent="-180000" algn="l" defTabSz="914400" rtl="0" eaLnBrk="1" fontAlgn="auto" latinLnBrk="0" hangingPunct="1">
              <a:lnSpc>
                <a:spcPct val="100000"/>
              </a:lnSpc>
              <a:spcBef>
                <a:spcPts val="250"/>
              </a:spcBef>
              <a:spcAft>
                <a:spcPts val="0"/>
              </a:spcAft>
              <a:buClr>
                <a:srgbClr val="666666"/>
              </a:buClr>
              <a:buSzPct val="80000"/>
              <a:buFont typeface="Arial" panose="020B0604020202020204" pitchFamily="34" charset="0"/>
              <a:buChar char="•"/>
              <a:tabLst/>
              <a:defRPr sz="1600">
                <a:solidFill>
                  <a:schemeClr val="bg2">
                    <a:lumMod val="50000"/>
                  </a:schemeClr>
                </a:solidFill>
                <a:latin typeface="BentonSans Regular" panose="02000503000000020004" pitchFamily="2" charset="0"/>
              </a:defRPr>
            </a:lvl5pPr>
            <a:lvl6pPr marL="54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sz="2800">
                <a:latin typeface="BentonSans Regular" panose="02000503000000020004" pitchFamily="2" charset="0"/>
              </a:defRPr>
            </a:lvl6pPr>
            <a:lvl7pPr marL="54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sz="2000">
                <a:latin typeface="BentonSans Regular" panose="02000503000000020004" pitchFamily="2" charset="0"/>
              </a:defRPr>
            </a:lvl7pPr>
            <a:lvl8pPr>
              <a:defRPr sz="2000"/>
            </a:lvl8pPr>
            <a:lvl9pPr>
              <a:defRPr sz="1600"/>
            </a:lvl9pPr>
          </a:lstStyle>
          <a:p>
            <a:r>
              <a:rPr lang="en-US" dirty="0" smtClean="0"/>
              <a:t>Agenda Item/Divider Headline</a:t>
            </a:r>
          </a:p>
          <a:p>
            <a:pPr lvl="1"/>
            <a:r>
              <a:rPr lang="en-US" dirty="0" smtClean="0"/>
              <a:t>Details</a:t>
            </a:r>
          </a:p>
          <a:p>
            <a:pPr lvl="2"/>
            <a:r>
              <a:rPr lang="en-US" dirty="0" smtClean="0"/>
              <a:t>Third level</a:t>
            </a:r>
          </a:p>
          <a:p>
            <a:pPr lvl="3"/>
            <a:r>
              <a:rPr lang="en-US" dirty="0" smtClean="0"/>
              <a:t>Fourth level</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Presentation Title</a:t>
            </a:r>
            <a:br>
              <a:rPr lang="en-US" noProof="0" dirty="0" smtClean="0"/>
            </a:br>
            <a:r>
              <a:rPr lang="en-US" cap="small" dirty="0" smtClean="0">
                <a:solidFill>
                  <a:srgbClr val="FFC000"/>
                </a:solidFill>
                <a:latin typeface="BentonSans Bold" panose="02000803000000020004" pitchFamily="2" charset="0"/>
              </a:rPr>
              <a:t>&lt;Section&gt;</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1" y="324075"/>
            <a:ext cx="11545200" cy="756175"/>
          </a:xfrm>
          <a:prstGeom prst="rect">
            <a:avLst/>
          </a:prstGeom>
        </p:spPr>
        <p:txBody>
          <a:bodyPr vert="horz" lIns="0" tIns="0" rIns="0" bIns="0" rtlCol="0" anchor="ctr" anchorCtr="0">
            <a:noAutofit/>
          </a:bodyPr>
          <a:lstStyle/>
          <a:p>
            <a:r>
              <a:rPr lang="en-US" dirty="0" smtClean="0">
                <a:solidFill>
                  <a:srgbClr val="666666"/>
                </a:solidFill>
                <a:latin typeface="BentonSans Bold" panose="02000803000000020004" pitchFamily="2" charset="0"/>
              </a:rPr>
              <a:t>Presentation Title</a:t>
            </a:r>
            <a:br>
              <a:rPr lang="en-US" dirty="0" smtClean="0">
                <a:solidFill>
                  <a:srgbClr val="666666"/>
                </a:solidFill>
                <a:latin typeface="BentonSans Bold" panose="02000803000000020004" pitchFamily="2" charset="0"/>
              </a:rPr>
            </a:br>
            <a:r>
              <a:rPr lang="en-US" cap="small" dirty="0" smtClean="0">
                <a:solidFill>
                  <a:srgbClr val="FFC000"/>
                </a:solidFill>
                <a:latin typeface="BentonSans Bold" panose="02000803000000020004" pitchFamily="2" charset="0"/>
              </a:rPr>
              <a:t>&lt;section&gt;</a:t>
            </a:r>
            <a:endParaRPr lang="en-US" noProof="0" dirty="0"/>
          </a:p>
        </p:txBody>
      </p:sp>
      <p:sp>
        <p:nvSpPr>
          <p:cNvPr id="3" name="Text Placeholder 2"/>
          <p:cNvSpPr>
            <a:spLocks noGrp="1"/>
          </p:cNvSpPr>
          <p:nvPr>
            <p:ph type="body" idx="1"/>
          </p:nvPr>
        </p:nvSpPr>
        <p:spPr bwMode="gray">
          <a:xfrm>
            <a:off x="324001" y="1691080"/>
            <a:ext cx="11545200" cy="4392042"/>
          </a:xfrm>
          <a:prstGeom prst="rect">
            <a:avLst/>
          </a:prstGeom>
        </p:spPr>
        <p:txBody>
          <a:bodyPr vert="horz" lIns="0" tIns="0" rIns="0" bIns="0" rtlCol="0">
            <a:noAutofit/>
          </a:bodyPr>
          <a:lstStyle/>
          <a:p>
            <a:pPr marL="180000" marR="0" lvl="1"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a:pPr>
            <a:r>
              <a:rPr kumimoji="0" lang="en-US" sz="2000" b="0" i="0" u="none" strike="noStrike" kern="1200" cap="none" spc="0" normalizeH="0" baseline="0" noProof="0" dirty="0" smtClean="0">
                <a:ln>
                  <a:noFill/>
                </a:ln>
                <a:solidFill>
                  <a:srgbClr val="CCCCCC">
                    <a:lumMod val="50000"/>
                  </a:srgbClr>
                </a:solidFill>
                <a:effectLst/>
                <a:uLnTx/>
                <a:uFillTx/>
                <a:latin typeface="BentonSans Regular" panose="02000503000000020004" pitchFamily="2" charset="0"/>
              </a:rPr>
              <a:t>First level</a:t>
            </a:r>
          </a:p>
          <a:p>
            <a:pPr marL="360000" marR="0" lvl="3"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a:pPr>
            <a:r>
              <a:rPr kumimoji="0" lang="en-US" sz="1800" b="0" i="0" u="none" strike="noStrike" kern="1200" cap="none" spc="0" normalizeH="0" baseline="0" noProof="0" dirty="0" smtClean="0">
                <a:ln>
                  <a:noFill/>
                </a:ln>
                <a:solidFill>
                  <a:srgbClr val="CCCCCC">
                    <a:lumMod val="50000"/>
                  </a:srgbClr>
                </a:solidFill>
                <a:effectLst/>
                <a:uLnTx/>
                <a:uFillTx/>
                <a:latin typeface="+mn-lt"/>
              </a:rPr>
              <a:t>Second level</a:t>
            </a:r>
          </a:p>
          <a:p>
            <a:pPr marL="541338" marR="0" lvl="4"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a:pPr>
            <a:r>
              <a:rPr kumimoji="0" lang="en-US" sz="1600" b="0" i="0" u="none" strike="noStrike" kern="1200" cap="none" spc="0" normalizeH="0" baseline="0" noProof="0" dirty="0" smtClean="0">
                <a:ln>
                  <a:noFill/>
                </a:ln>
                <a:solidFill>
                  <a:srgbClr val="CCCCCC">
                    <a:lumMod val="50000"/>
                  </a:srgbClr>
                </a:solidFill>
                <a:effectLst/>
                <a:uLnTx/>
                <a:uFillTx/>
                <a:latin typeface="+mn-lt"/>
              </a:rPr>
              <a:t>Third level</a:t>
            </a:r>
          </a:p>
          <a:p>
            <a:pPr marL="720000" marR="0" lvl="5"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400" b="0" i="0" u="none" strike="noStrike" kern="1200" cap="none" spc="0" normalizeH="0" baseline="0" noProof="0" dirty="0" smtClean="0">
                <a:ln>
                  <a:noFill/>
                </a:ln>
                <a:solidFill>
                  <a:srgbClr val="CCCCCC">
                    <a:lumMod val="50000"/>
                  </a:srgbClr>
                </a:solidFill>
                <a:effectLst/>
                <a:uLnTx/>
                <a:uFillTx/>
                <a:latin typeface="+mn-lt"/>
              </a:rPr>
              <a:t>Fourth level</a:t>
            </a:r>
          </a:p>
          <a:p>
            <a:pPr marL="720000" marR="0" lvl="6"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a:pPr>
            <a:r>
              <a:rPr kumimoji="0" lang="en-US" sz="1200" b="0" i="0" u="none" strike="noStrike" kern="1200" cap="none" spc="0" normalizeH="0" baseline="0" noProof="0" dirty="0" smtClean="0">
                <a:ln>
                  <a:noFill/>
                </a:ln>
                <a:solidFill>
                  <a:srgbClr val="CCCCCC">
                    <a:lumMod val="50000"/>
                  </a:srgbClr>
                </a:solidFill>
                <a:effectLst/>
                <a:uLnTx/>
                <a:uFillTx/>
                <a:latin typeface="+mn-lt"/>
              </a:rPr>
              <a:t>Fifth level</a:t>
            </a:r>
            <a:endParaRPr kumimoji="0" lang="en-US" sz="1200" b="0" i="0" u="none" strike="noStrike" kern="1200" cap="none" spc="0" normalizeH="0" baseline="0" noProof="0" dirty="0">
              <a:ln>
                <a:noFill/>
              </a:ln>
              <a:solidFill>
                <a:srgbClr val="CCCCCC">
                  <a:lumMod val="50000"/>
                </a:srgbClr>
              </a:solidFill>
              <a:effectLst/>
              <a:uLnTx/>
              <a:uFillTx/>
              <a:latin typeface="+mn-lt"/>
            </a:endParaRPr>
          </a:p>
        </p:txBody>
      </p:sp>
      <p:sp>
        <p:nvSpPr>
          <p:cNvPr id="33" name="Rectangle 32"/>
          <p:cNvSpPr/>
          <p:nvPr/>
        </p:nvSpPr>
        <p:spPr bwMode="gray">
          <a:xfrm>
            <a:off x="324001" y="0"/>
            <a:ext cx="11545200" cy="162038"/>
          </a:xfrm>
          <a:prstGeom prst="rect">
            <a:avLst/>
          </a:prstGeom>
          <a:solidFill>
            <a:schemeClr val="accent1"/>
          </a:solidFill>
          <a:ln w="9525" algn="ctr">
            <a:noFill/>
            <a:miter lim="800000"/>
            <a:headEnd/>
            <a:tailEnd/>
          </a:ln>
        </p:spPr>
        <p:txBody>
          <a:bodyPr lIns="106981" tIns="85592" rIns="106981" bIns="85592" rtlCol="0" anchor="ctr"/>
          <a:lstStyle/>
          <a:p>
            <a:pPr marR="0" algn="ctr" defTabSz="1087119"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1"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1" y="6537252"/>
            <a:ext cx="11545200" cy="324075"/>
          </a:xfrm>
          <a:prstGeom prst="rect">
            <a:avLst/>
          </a:prstGeom>
          <a:solidFill>
            <a:schemeClr val="tx1"/>
          </a:solidFill>
          <a:ln w="9525" algn="ctr">
            <a:noFill/>
            <a:miter lim="800000"/>
            <a:headEnd/>
            <a:tailEnd/>
          </a:ln>
        </p:spPr>
        <p:txBody>
          <a:bodyPr lIns="106981" tIns="85592" rIns="106981" bIns="85592" rtlCol="0" anchor="ctr"/>
          <a:lstStyle/>
          <a:p>
            <a:pPr marR="0" algn="ctr" defTabSz="1087119"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1" y="6622345"/>
            <a:ext cx="3400797" cy="138499"/>
          </a:xfrm>
          <a:prstGeom prst="rect">
            <a:avLst/>
          </a:prstGeom>
          <a:noFill/>
        </p:spPr>
        <p:txBody>
          <a:bodyPr wrap="none" lIns="85592" tIns="0" rIns="0" bIns="0" rtlCol="0">
            <a:spAutoFit/>
          </a:bodyPr>
          <a:lstStyle/>
          <a:p>
            <a:pPr marL="133015" indent="-133015" algn="l">
              <a:buClr>
                <a:schemeClr val="bg1"/>
              </a:buClr>
              <a:buFont typeface="Arial" pitchFamily="34" charset="0"/>
              <a:buChar char="©"/>
              <a:tabLst/>
            </a:pPr>
            <a:r>
              <a:rPr lang="en-US" sz="900" noProof="0" dirty="0" smtClean="0">
                <a:solidFill>
                  <a:schemeClr val="bg1"/>
                </a:solidFill>
              </a:rPr>
              <a:t>2015 SAP SE or an SAP affiliate company. All rights reserved.</a:t>
            </a:r>
          </a:p>
        </p:txBody>
      </p:sp>
      <p:sp>
        <p:nvSpPr>
          <p:cNvPr id="34" name="TextBox 33"/>
          <p:cNvSpPr txBox="1"/>
          <p:nvPr/>
        </p:nvSpPr>
        <p:spPr bwMode="black">
          <a:xfrm>
            <a:off x="11634070" y="6622345"/>
            <a:ext cx="234080" cy="143663"/>
          </a:xfrm>
          <a:prstGeom prst="rect">
            <a:avLst/>
          </a:prstGeom>
          <a:noFill/>
        </p:spPr>
        <p:txBody>
          <a:bodyPr wrap="none" lIns="0" tIns="0" rIns="85592" bIns="0" rtlCol="0">
            <a:spAutoFit/>
          </a:bodyPr>
          <a:lstStyle/>
          <a:p>
            <a:pPr marL="111341" indent="-111341" algn="r">
              <a:buClr>
                <a:schemeClr val="accent2"/>
              </a:buClr>
              <a:buFont typeface="Arial" pitchFamily="34" charset="0"/>
              <a:buNone/>
            </a:pPr>
            <a:fld id="{0BDC132A-5C91-4078-9777-31DA19A62E0A}" type="slidenum">
              <a:rPr lang="en-US" sz="900" baseline="0" noProof="0" smtClean="0">
                <a:solidFill>
                  <a:schemeClr val="bg1"/>
                </a:solidFill>
              </a:rPr>
              <a:pPr marL="111341" indent="-111341" algn="r">
                <a:buClr>
                  <a:schemeClr val="accent2"/>
                </a:buClr>
                <a:buFont typeface="Arial" pitchFamily="34" charset="0"/>
                <a:buNone/>
              </a:pPr>
              <a:t>‹#›</a:t>
            </a:fld>
            <a:endParaRPr lang="en-US" sz="900" noProof="0" dirty="0" smtClean="0">
              <a:solidFill>
                <a:schemeClr val="bg1"/>
              </a:solidFill>
            </a:endParaRPr>
          </a:p>
        </p:txBody>
      </p:sp>
      <p:sp>
        <p:nvSpPr>
          <p:cNvPr id="5" name="Information_Classification"/>
          <p:cNvSpPr txBox="1"/>
          <p:nvPr userDrawn="1"/>
        </p:nvSpPr>
        <p:spPr>
          <a:xfrm>
            <a:off x="10769601" y="6623893"/>
            <a:ext cx="322823" cy="143663"/>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900" b="0" i="0" u="none" kern="0" baseline="0" dirty="0" smtClean="0">
                <a:solidFill>
                  <a:srgbClr val="FFFFFF"/>
                </a:solidFill>
                <a:latin typeface="Arial"/>
                <a:ea typeface="Arial Unicode MS"/>
                <a:cs typeface="Arial Unicode MS" pitchFamily="34" charset="-128"/>
                <a:sym typeface="Arial"/>
              </a:rPr>
              <a:t>Public</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 id="2147483729" r:id="rId22"/>
  </p:sldLayoutIdLst>
  <p:timing>
    <p:tnLst>
      <p:par>
        <p:cTn id="1" dur="indefinite" restart="never" nodeType="tmRoot"/>
      </p:par>
    </p:tnLst>
  </p:timing>
  <p:hf hdr="0" ftr="0" dt="0"/>
  <p:txStyles>
    <p:titleStyle>
      <a:lvl1pPr algn="l" defTabSz="1087119" rtl="0" eaLnBrk="1" latinLnBrk="0" hangingPunct="1">
        <a:spcBef>
          <a:spcPct val="0"/>
        </a:spcBef>
        <a:buNone/>
        <a:defRPr sz="2800" b="1" kern="1200" baseline="0">
          <a:solidFill>
            <a:schemeClr val="accent2"/>
          </a:solidFill>
          <a:latin typeface="+mj-lt"/>
          <a:ea typeface="+mj-ea"/>
          <a:cs typeface="+mj-cs"/>
        </a:defRPr>
      </a:lvl1pPr>
    </p:titleStyle>
    <p:bodyStyle>
      <a:lvl1pPr marL="0" indent="0" algn="l" defTabSz="1087119"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180000" marR="0" indent="-180000" algn="l" defTabSz="914400" rtl="0" eaLnBrk="1" fontAlgn="auto" latinLnBrk="0" hangingPunct="1">
        <a:lnSpc>
          <a:spcPct val="100000"/>
        </a:lnSpc>
        <a:spcBef>
          <a:spcPts val="600"/>
        </a:spcBef>
        <a:spcAft>
          <a:spcPts val="0"/>
        </a:spcAft>
        <a:buClr>
          <a:srgbClr val="F0AB00"/>
        </a:buClr>
        <a:buSzPct val="80000"/>
        <a:buFont typeface="Wingdings" panose="05000000000000000000" pitchFamily="2" charset="2"/>
        <a:buChar char="§"/>
        <a:tabLst/>
        <a:defRPr sz="1800" kern="1200">
          <a:solidFill>
            <a:schemeClr val="tx1"/>
          </a:solidFill>
          <a:latin typeface="BentonSans Regular" panose="02000503000000020004" pitchFamily="2" charset="0"/>
          <a:ea typeface="+mn-ea"/>
          <a:cs typeface="+mn-cs"/>
        </a:defRPr>
      </a:lvl2pPr>
      <a:lvl3pPr marL="179724" indent="-179724" algn="l" defTabSz="1087119" rtl="0" eaLnBrk="1" latinLnBrk="0" hangingPunct="1">
        <a:spcBef>
          <a:spcPts val="400"/>
        </a:spcBef>
        <a:buClr>
          <a:schemeClr val="accent1"/>
        </a:buClr>
        <a:buSzPct val="100000"/>
        <a:buFont typeface="Wingdings" pitchFamily="2" charset="2"/>
        <a:buChar char=""/>
        <a:defRPr sz="1700" kern="1200">
          <a:solidFill>
            <a:schemeClr val="tx1"/>
          </a:solidFill>
          <a:latin typeface="+mn-lt"/>
          <a:ea typeface="+mn-ea"/>
          <a:cs typeface="+mn-cs"/>
        </a:defRPr>
      </a:lvl3pPr>
      <a:lvl4pPr marL="360000" marR="0" indent="-180000" algn="l" defTabSz="914400" rtl="0" eaLnBrk="1" fontAlgn="auto" latinLnBrk="0" hangingPunct="1">
        <a:lnSpc>
          <a:spcPct val="100000"/>
        </a:lnSpc>
        <a:spcBef>
          <a:spcPts val="400"/>
        </a:spcBef>
        <a:spcAft>
          <a:spcPts val="0"/>
        </a:spcAft>
        <a:buClr>
          <a:srgbClr val="F0AB00"/>
        </a:buClr>
        <a:buSzPct val="100000"/>
        <a:buFont typeface="Arial" pitchFamily="34" charset="0"/>
        <a:buChar char="•"/>
        <a:tabLst/>
        <a:defRPr sz="1700" kern="1200">
          <a:solidFill>
            <a:schemeClr val="tx1"/>
          </a:solidFill>
          <a:latin typeface="BentonSans Regular" panose="02000503000000020004" pitchFamily="2" charset="0"/>
          <a:ea typeface="+mn-ea"/>
          <a:cs typeface="+mn-cs"/>
        </a:defRPr>
      </a:lvl4pPr>
      <a:lvl5pPr marL="541338" marR="0" indent="-180000" algn="l" defTabSz="914400" rtl="0" eaLnBrk="1" fontAlgn="auto" latinLnBrk="0" hangingPunct="1">
        <a:lnSpc>
          <a:spcPct val="100000"/>
        </a:lnSpc>
        <a:spcBef>
          <a:spcPts val="250"/>
        </a:spcBef>
        <a:spcAft>
          <a:spcPts val="0"/>
        </a:spcAft>
        <a:buClr>
          <a:srgbClr val="666666"/>
        </a:buClr>
        <a:buSzPct val="100000"/>
        <a:buFont typeface="Wingdings" panose="05000000000000000000" pitchFamily="2" charset="2"/>
        <a:buChar char="§"/>
        <a:tabLst/>
        <a:defRPr sz="1600" kern="1200">
          <a:solidFill>
            <a:schemeClr val="tx1"/>
          </a:solidFill>
          <a:latin typeface="BentonSans Regular" panose="02000503000000020004" pitchFamily="2" charset="0"/>
          <a:ea typeface="+mn-ea"/>
          <a:cs typeface="+mn-cs"/>
        </a:defRPr>
      </a:lvl5pPr>
      <a:lvl6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sz="2400" kern="1200">
          <a:solidFill>
            <a:schemeClr val="tx1"/>
          </a:solidFill>
          <a:latin typeface="BentonSans Regular" panose="02000503000000020004" pitchFamily="2" charset="0"/>
          <a:ea typeface="+mn-ea"/>
          <a:cs typeface="+mn-cs"/>
        </a:defRPr>
      </a:lvl6pPr>
      <a:lvl7pPr marL="720000" marR="0" indent="-228600" algn="l" defTabSz="914400" rtl="0" eaLnBrk="1" fontAlgn="auto" latinLnBrk="0" hangingPunct="1">
        <a:lnSpc>
          <a:spcPct val="100000"/>
        </a:lnSpc>
        <a:spcBef>
          <a:spcPct val="20000"/>
        </a:spcBef>
        <a:spcAft>
          <a:spcPts val="0"/>
        </a:spcAft>
        <a:buClr>
          <a:srgbClr val="CCCCCC">
            <a:lumMod val="50000"/>
          </a:srgbClr>
        </a:buClr>
        <a:buSzTx/>
        <a:buFont typeface="Arial" pitchFamily="34" charset="0"/>
        <a:buChar char="•"/>
        <a:tabLst/>
        <a:defRPr sz="2400" kern="1200">
          <a:solidFill>
            <a:schemeClr val="tx1"/>
          </a:solidFill>
          <a:latin typeface="BentonSans Regular" panose="02000503000000020004" pitchFamily="2" charset="0"/>
          <a:ea typeface="+mn-ea"/>
          <a:cs typeface="+mn-cs"/>
        </a:defRPr>
      </a:lvl7pPr>
      <a:lvl8pPr marL="4076651" indent="-271780" algn="l" defTabSz="108711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0208" indent="-271780" algn="l" defTabSz="1087119"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7119" rtl="0" eaLnBrk="1" latinLnBrk="0" hangingPunct="1">
        <a:defRPr sz="2100" kern="1200">
          <a:solidFill>
            <a:schemeClr val="tx1"/>
          </a:solidFill>
          <a:latin typeface="+mn-lt"/>
          <a:ea typeface="+mn-ea"/>
          <a:cs typeface="+mn-cs"/>
        </a:defRPr>
      </a:lvl1pPr>
      <a:lvl2pPr marL="543558" algn="l" defTabSz="1087119" rtl="0" eaLnBrk="1" latinLnBrk="0" hangingPunct="1">
        <a:defRPr sz="2100" kern="1200">
          <a:solidFill>
            <a:schemeClr val="tx1"/>
          </a:solidFill>
          <a:latin typeface="+mn-lt"/>
          <a:ea typeface="+mn-ea"/>
          <a:cs typeface="+mn-cs"/>
        </a:defRPr>
      </a:lvl2pPr>
      <a:lvl3pPr marL="1087119" algn="l" defTabSz="1087119" rtl="0" eaLnBrk="1" latinLnBrk="0" hangingPunct="1">
        <a:defRPr sz="2100" kern="1200">
          <a:solidFill>
            <a:schemeClr val="tx1"/>
          </a:solidFill>
          <a:latin typeface="+mn-lt"/>
          <a:ea typeface="+mn-ea"/>
          <a:cs typeface="+mn-cs"/>
        </a:defRPr>
      </a:lvl3pPr>
      <a:lvl4pPr marL="1630669" algn="l" defTabSz="1087119" rtl="0" eaLnBrk="1" latinLnBrk="0" hangingPunct="1">
        <a:defRPr sz="2100" kern="1200">
          <a:solidFill>
            <a:schemeClr val="tx1"/>
          </a:solidFill>
          <a:latin typeface="+mn-lt"/>
          <a:ea typeface="+mn-ea"/>
          <a:cs typeface="+mn-cs"/>
        </a:defRPr>
      </a:lvl4pPr>
      <a:lvl5pPr marL="2174211" algn="l" defTabSz="1087119" rtl="0" eaLnBrk="1" latinLnBrk="0" hangingPunct="1">
        <a:defRPr sz="2100" kern="1200">
          <a:solidFill>
            <a:schemeClr val="tx1"/>
          </a:solidFill>
          <a:latin typeface="+mn-lt"/>
          <a:ea typeface="+mn-ea"/>
          <a:cs typeface="+mn-cs"/>
        </a:defRPr>
      </a:lvl5pPr>
      <a:lvl6pPr marL="2717769" algn="l" defTabSz="1087119" rtl="0" eaLnBrk="1" latinLnBrk="0" hangingPunct="1">
        <a:defRPr sz="2100" kern="1200">
          <a:solidFill>
            <a:schemeClr val="tx1"/>
          </a:solidFill>
          <a:latin typeface="+mn-lt"/>
          <a:ea typeface="+mn-ea"/>
          <a:cs typeface="+mn-cs"/>
        </a:defRPr>
      </a:lvl6pPr>
      <a:lvl7pPr marL="3261319" algn="l" defTabSz="1087119" rtl="0" eaLnBrk="1" latinLnBrk="0" hangingPunct="1">
        <a:defRPr sz="2100" kern="1200">
          <a:solidFill>
            <a:schemeClr val="tx1"/>
          </a:solidFill>
          <a:latin typeface="+mn-lt"/>
          <a:ea typeface="+mn-ea"/>
          <a:cs typeface="+mn-cs"/>
        </a:defRPr>
      </a:lvl7pPr>
      <a:lvl8pPr marL="3804870" algn="l" defTabSz="1087119" rtl="0" eaLnBrk="1" latinLnBrk="0" hangingPunct="1">
        <a:defRPr sz="2100" kern="1200">
          <a:solidFill>
            <a:schemeClr val="tx1"/>
          </a:solidFill>
          <a:latin typeface="+mn-lt"/>
          <a:ea typeface="+mn-ea"/>
          <a:cs typeface="+mn-cs"/>
        </a:defRPr>
      </a:lvl8pPr>
      <a:lvl9pPr marL="4348426" algn="l" defTabSz="1087119"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fiorilaunchpad-b6b680212.dispatcher.us1.hana.ondemand.com/sites?sap-client=001" TargetMode="External"/><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xperience.sap.com/fiori-design/"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xperience.sap.com/playbook/#/?page=playbook&amp;map=playbook"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experience.sap.com/fiori-design/"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p:nvSpPr>
        <p:spPr bwMode="gray">
          <a:xfrm>
            <a:off x="325468" y="1504175"/>
            <a:ext cx="11545200" cy="1930658"/>
          </a:xfrm>
          <a:prstGeom prst="rect">
            <a:avLst/>
          </a:prstGeom>
          <a:solidFill>
            <a:srgbClr val="81352D"/>
          </a:solidFill>
          <a:ln w="9525" algn="ctr">
            <a:noFill/>
            <a:miter lim="800000"/>
            <a:headEnd/>
            <a:tailEnd/>
          </a:ln>
        </p:spPr>
        <p:txBody>
          <a:bodyPr lIns="106981" tIns="85592" rIns="106981" bIns="85592" rtlCol="0" anchor="ctr"/>
          <a:lstStyle/>
          <a:p>
            <a:pPr algn="ctr" fontAlgn="base">
              <a:spcBef>
                <a:spcPct val="50000"/>
              </a:spcBef>
              <a:spcAft>
                <a:spcPct val="0"/>
              </a:spcAft>
              <a:buClr>
                <a:srgbClr val="F0AB00"/>
              </a:buClr>
              <a:buSzPct val="80000"/>
            </a:pPr>
            <a:endParaRPr lang="en-US" sz="1900" kern="0" dirty="0">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468" y="6083726"/>
            <a:ext cx="913247" cy="453600"/>
          </a:xfrm>
          <a:prstGeom prst="rect">
            <a:avLst/>
          </a:prstGeom>
          <a:noFill/>
          <a:ln>
            <a:noFill/>
          </a:ln>
        </p:spPr>
      </p:pic>
      <p:sp>
        <p:nvSpPr>
          <p:cNvPr id="2" name="Title 1"/>
          <p:cNvSpPr>
            <a:spLocks noGrp="1"/>
          </p:cNvSpPr>
          <p:nvPr>
            <p:ph type="title"/>
          </p:nvPr>
        </p:nvSpPr>
        <p:spPr/>
        <p:txBody>
          <a:bodyPr/>
          <a:lstStyle/>
          <a:p>
            <a:r>
              <a:rPr lang="en-US" sz="4400" dirty="0" smtClean="0">
                <a:solidFill>
                  <a:srgbClr val="666666"/>
                </a:solidFill>
                <a:latin typeface="BentonSans Bold" panose="02000803000000020004" pitchFamily="2" charset="0"/>
              </a:rPr>
              <a:t>SAP </a:t>
            </a:r>
            <a:r>
              <a:rPr lang="en-US" sz="4400" dirty="0" smtClean="0">
                <a:solidFill>
                  <a:srgbClr val="666666"/>
                </a:solidFill>
                <a:latin typeface="BentonSans Bold" panose="02000803000000020004" pitchFamily="2" charset="0"/>
              </a:rPr>
              <a:t>UX</a:t>
            </a:r>
            <a:endParaRPr lang="en-US" sz="4400" dirty="0">
              <a:solidFill>
                <a:srgbClr val="666666"/>
              </a:solidFill>
              <a:latin typeface="BentonSans Bold" panose="02000803000000020004" pitchFamily="2" charset="0"/>
            </a:endParaRPr>
          </a:p>
        </p:txBody>
      </p:sp>
      <p:sp>
        <p:nvSpPr>
          <p:cNvPr id="3" name="Subtitle 2"/>
          <p:cNvSpPr>
            <a:spLocks noGrp="1"/>
          </p:cNvSpPr>
          <p:nvPr>
            <p:ph type="subTitle" idx="1"/>
          </p:nvPr>
        </p:nvSpPr>
        <p:spPr>
          <a:xfrm>
            <a:off x="418909" y="1548884"/>
            <a:ext cx="5679159" cy="1885949"/>
          </a:xfrm>
        </p:spPr>
        <p:txBody>
          <a:bodyPr anchor="b"/>
          <a:lstStyle/>
          <a:p>
            <a:r>
              <a:rPr lang="en-US" sz="1200" b="1" dirty="0" smtClean="0">
                <a:solidFill>
                  <a:schemeClr val="bg1"/>
                </a:solidFill>
                <a:latin typeface="BentonSans Book" panose="02000503000000020004" pitchFamily="2" charset="0"/>
              </a:rPr>
              <a:t>Version  	</a:t>
            </a:r>
            <a:r>
              <a:rPr lang="en-US" sz="1200" dirty="0" smtClean="0">
                <a:solidFill>
                  <a:schemeClr val="bg1"/>
                </a:solidFill>
                <a:latin typeface="BentonSans Book" panose="02000503000000020004" pitchFamily="2" charset="0"/>
              </a:rPr>
              <a:t>1.0</a:t>
            </a:r>
            <a:r>
              <a:rPr lang="en-US" sz="1200" dirty="0">
                <a:solidFill>
                  <a:schemeClr val="bg1"/>
                </a:solidFill>
                <a:latin typeface="BentonSans Book" panose="02000503000000020004" pitchFamily="2" charset="0"/>
              </a:rPr>
              <a:t>, </a:t>
            </a:r>
            <a:r>
              <a:rPr lang="en-US" sz="1200" dirty="0" smtClean="0">
                <a:solidFill>
                  <a:schemeClr val="bg1"/>
                </a:solidFill>
                <a:latin typeface="BentonSans Book" panose="02000503000000020004" pitchFamily="2" charset="0"/>
              </a:rPr>
              <a:t>July 2015</a:t>
            </a:r>
            <a:endParaRPr lang="en-US" sz="1200" dirty="0">
              <a:solidFill>
                <a:schemeClr val="bg1"/>
              </a:solidFill>
              <a:latin typeface="BentonSans Book" panose="02000503000000020004" pitchFamily="2" charset="0"/>
            </a:endParaRPr>
          </a:p>
          <a:p>
            <a:r>
              <a:rPr lang="en-US" sz="1200" b="1" dirty="0" smtClean="0">
                <a:solidFill>
                  <a:schemeClr val="bg1"/>
                </a:solidFill>
                <a:latin typeface="BentonSans Book" panose="02000503000000020004" pitchFamily="2" charset="0"/>
              </a:rPr>
              <a:t>Author</a:t>
            </a:r>
            <a:r>
              <a:rPr lang="en-US" sz="1200" dirty="0" smtClean="0">
                <a:solidFill>
                  <a:schemeClr val="bg1"/>
                </a:solidFill>
                <a:latin typeface="BentonSans Book" panose="02000503000000020004" pitchFamily="2" charset="0"/>
              </a:rPr>
              <a:t> 	Ross Hightower</a:t>
            </a:r>
          </a:p>
          <a:p>
            <a:endParaRPr lang="en-US" sz="1200" dirty="0" smtClean="0">
              <a:solidFill>
                <a:schemeClr val="bg1"/>
              </a:solidFill>
              <a:latin typeface="BentonSans Book" panose="02000503000000020004" pitchFamily="2" charset="0"/>
            </a:endParaRPr>
          </a:p>
          <a:p>
            <a:r>
              <a:rPr lang="en-US" sz="1200" b="1" dirty="0" smtClean="0">
                <a:solidFill>
                  <a:schemeClr val="bg1"/>
                </a:solidFill>
                <a:latin typeface="BentonSans Book" panose="02000503000000020004" pitchFamily="2" charset="0"/>
              </a:rPr>
              <a:t>Product</a:t>
            </a:r>
            <a:r>
              <a:rPr lang="en-US" sz="1200" dirty="0" smtClean="0">
                <a:solidFill>
                  <a:schemeClr val="bg1"/>
                </a:solidFill>
                <a:latin typeface="BentonSans Book" panose="02000503000000020004" pitchFamily="2" charset="0"/>
              </a:rPr>
              <a:t> 	SAP HANA Cloud Platform</a:t>
            </a:r>
          </a:p>
          <a:p>
            <a:endParaRPr lang="en-US" sz="1200" b="1" dirty="0">
              <a:solidFill>
                <a:schemeClr val="bg1"/>
              </a:solidFill>
              <a:latin typeface="BentonSans Book" panose="02000503000000020004" pitchFamily="2" charset="0"/>
            </a:endParaRPr>
          </a:p>
          <a:p>
            <a:r>
              <a:rPr lang="en-US" sz="1200" b="1" dirty="0" smtClean="0">
                <a:solidFill>
                  <a:schemeClr val="bg1"/>
                </a:solidFill>
                <a:latin typeface="BentonSans Book" panose="02000503000000020004" pitchFamily="2" charset="0"/>
              </a:rPr>
              <a:t>Level</a:t>
            </a:r>
            <a:r>
              <a:rPr lang="en-US" sz="1200" dirty="0" smtClean="0">
                <a:solidFill>
                  <a:schemeClr val="bg1"/>
                </a:solidFill>
                <a:latin typeface="BentonSans Book" panose="02000503000000020004" pitchFamily="2" charset="0"/>
              </a:rPr>
              <a:t>	Beginner</a:t>
            </a:r>
          </a:p>
          <a:p>
            <a:endParaRPr lang="en-US" sz="1200" b="1" dirty="0">
              <a:solidFill>
                <a:schemeClr val="bg1"/>
              </a:solidFill>
              <a:latin typeface="BentonSans Book" panose="02000503000000020004" pitchFamily="2" charset="0"/>
            </a:endParaRPr>
          </a:p>
          <a:p>
            <a:endParaRPr lang="en-US" sz="1200" dirty="0" smtClean="0">
              <a:solidFill>
                <a:schemeClr val="bg1"/>
              </a:solidFill>
              <a:latin typeface="BentonSans Book" panose="02000503000000020004" pitchFamily="2" charset="0"/>
            </a:endParaRPr>
          </a:p>
          <a:p>
            <a:fld id="{B726F4F1-3762-4F99-8C5F-7E1657004F5E}" type="datetime4">
              <a:rPr lang="en-US" sz="1200" smtClean="0">
                <a:solidFill>
                  <a:schemeClr val="bg1"/>
                </a:solidFill>
                <a:latin typeface="BentonSans Book" panose="02000503000000020004" pitchFamily="2" charset="0"/>
              </a:rPr>
              <a:t>April 9, 2016</a:t>
            </a:fld>
            <a:endParaRPr lang="en-US" sz="1200" dirty="0" smtClean="0">
              <a:solidFill>
                <a:schemeClr val="bg1"/>
              </a:solidFill>
              <a:latin typeface="BentonSans Book" panose="02000503000000020004" pitchFamily="2" charset="0"/>
            </a:endParaRPr>
          </a:p>
        </p:txBody>
      </p:sp>
      <p:sp>
        <p:nvSpPr>
          <p:cNvPr id="5" name="ConfidentialFlag"/>
          <p:cNvSpPr txBox="1"/>
          <p:nvPr/>
        </p:nvSpPr>
        <p:spPr>
          <a:xfrm>
            <a:off x="10772278" y="3250167"/>
            <a:ext cx="903831" cy="184666"/>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200" kern="0" dirty="0">
                <a:solidFill>
                  <a:schemeClr val="bg1"/>
                </a:solidFill>
                <a:latin typeface="BentonSans Book" panose="02000503000000020004" pitchFamily="2" charset="0"/>
                <a:ea typeface="Arial Unicode MS" pitchFamily="34" charset="-128"/>
                <a:cs typeface="Arial Unicode MS" pitchFamily="34" charset="-128"/>
              </a:rPr>
              <a:t>Public</a:t>
            </a:r>
          </a:p>
        </p:txBody>
      </p:sp>
      <p:sp>
        <p:nvSpPr>
          <p:cNvPr id="4" name="Rectangle 3"/>
          <p:cNvSpPr/>
          <p:nvPr/>
        </p:nvSpPr>
        <p:spPr>
          <a:xfrm>
            <a:off x="5589737" y="1769418"/>
            <a:ext cx="1282402" cy="276999"/>
          </a:xfrm>
          <a:prstGeom prst="rect">
            <a:avLst/>
          </a:prstGeom>
        </p:spPr>
        <p:txBody>
          <a:bodyPr wrap="none">
            <a:spAutoFit/>
          </a:bodyPr>
          <a:lstStyle/>
          <a:p>
            <a:r>
              <a:rPr lang="en-US" sz="1200" b="1" dirty="0">
                <a:solidFill>
                  <a:schemeClr val="bg1"/>
                </a:solidFill>
                <a:latin typeface="BentonSans Book" panose="02000503000000020004" pitchFamily="2" charset="0"/>
              </a:rPr>
              <a:t>Focus</a:t>
            </a:r>
            <a:r>
              <a:rPr lang="en-US" sz="1200" dirty="0">
                <a:solidFill>
                  <a:schemeClr val="bg1"/>
                </a:solidFill>
                <a:latin typeface="BentonSans Book" panose="02000503000000020004" pitchFamily="2" charset="0"/>
              </a:rPr>
              <a:t>	</a:t>
            </a:r>
            <a:endParaRPr lang="en-US" sz="1200" b="1" dirty="0">
              <a:solidFill>
                <a:schemeClr val="bg1"/>
              </a:solidFill>
              <a:latin typeface="BentonSans Book" panose="02000503000000020004" pitchFamily="2" charset="0"/>
            </a:endParaRPr>
          </a:p>
        </p:txBody>
      </p:sp>
      <p:sp>
        <p:nvSpPr>
          <p:cNvPr id="6" name="Rectangle 5"/>
          <p:cNvSpPr/>
          <p:nvPr/>
        </p:nvSpPr>
        <p:spPr>
          <a:xfrm>
            <a:off x="6646909" y="1748136"/>
            <a:ext cx="5029200" cy="276999"/>
          </a:xfrm>
          <a:prstGeom prst="rect">
            <a:avLst/>
          </a:prstGeom>
        </p:spPr>
        <p:txBody>
          <a:bodyPr wrap="square">
            <a:spAutoFit/>
          </a:bodyPr>
          <a:lstStyle/>
          <a:p>
            <a:r>
              <a:rPr lang="de-DE" sz="1200" dirty="0" smtClean="0">
                <a:solidFill>
                  <a:schemeClr val="bg1"/>
                </a:solidFill>
                <a:latin typeface="BentonSans Regular" panose="02000503000000020004" pitchFamily="2" charset="0"/>
              </a:rPr>
              <a:t>An overview of SAP </a:t>
            </a:r>
            <a:r>
              <a:rPr lang="de-DE" sz="1200" dirty="0" smtClean="0">
                <a:solidFill>
                  <a:schemeClr val="bg1"/>
                </a:solidFill>
                <a:latin typeface="BentonSans Regular" panose="02000503000000020004" pitchFamily="2" charset="0"/>
              </a:rPr>
              <a:t>UX Strategy</a:t>
            </a:r>
            <a:endParaRPr lang="en-US" sz="1200" b="1" dirty="0">
              <a:solidFill>
                <a:schemeClr val="bg1"/>
              </a:solidFill>
              <a:latin typeface="BentonSans Regular" panose="02000503000000020004" pitchFamily="2" charset="0"/>
            </a:endParaRPr>
          </a:p>
        </p:txBody>
      </p:sp>
    </p:spTree>
    <p:extLst>
      <p:ext uri="{BB962C8B-B14F-4D97-AF65-F5344CB8AC3E}">
        <p14:creationId xmlns:p14="http://schemas.microsoft.com/office/powerpoint/2010/main" val="9094685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Fiori Launchpad</a:t>
            </a:r>
            <a:endParaRPr lang="en-US" dirty="0"/>
          </a:p>
        </p:txBody>
      </p:sp>
      <p:pic>
        <p:nvPicPr>
          <p:cNvPr id="3" name="Picture 2"/>
          <p:cNvPicPr>
            <a:picLocks noChangeAspect="1"/>
          </p:cNvPicPr>
          <p:nvPr/>
        </p:nvPicPr>
        <p:blipFill>
          <a:blip r:embed="rId2"/>
          <a:stretch>
            <a:fillRect/>
          </a:stretch>
        </p:blipFill>
        <p:spPr>
          <a:xfrm>
            <a:off x="733426" y="1721311"/>
            <a:ext cx="10478894" cy="4332620"/>
          </a:xfrm>
          <a:prstGeom prst="rect">
            <a:avLst/>
          </a:prstGeom>
        </p:spPr>
      </p:pic>
      <p:sp>
        <p:nvSpPr>
          <p:cNvPr id="4" name="TextBox 3"/>
          <p:cNvSpPr txBox="1"/>
          <p:nvPr/>
        </p:nvSpPr>
        <p:spPr>
          <a:xfrm>
            <a:off x="523875" y="6200775"/>
            <a:ext cx="9329477"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hlinkClick r:id="rId3"/>
              </a:rPr>
              <a:t>https://fiorilaunchpad-b6b680212.dispatcher.us1.hana.ondemand.com/sites?sap-client=001</a:t>
            </a: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692508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latin typeface="+mn-lt"/>
              </a:rPr>
              <a:t>Principle: 1-1-3</a:t>
            </a:r>
            <a:endParaRPr lang="en-US" sz="2800" dirty="0">
              <a:latin typeface="+mn-lt"/>
            </a:endParaRPr>
          </a:p>
        </p:txBody>
      </p:sp>
      <p:sp>
        <p:nvSpPr>
          <p:cNvPr id="4" name="Subtitle 3"/>
          <p:cNvSpPr>
            <a:spLocks noGrp="1"/>
          </p:cNvSpPr>
          <p:nvPr>
            <p:ph type="subTitle" idx="4294967295"/>
          </p:nvPr>
        </p:nvSpPr>
        <p:spPr>
          <a:xfrm>
            <a:off x="468119" y="1500793"/>
            <a:ext cx="11256963" cy="584200"/>
          </a:xfrm>
        </p:spPr>
        <p:txBody>
          <a:bodyPr/>
          <a:lstStyle/>
          <a:p>
            <a:r>
              <a:rPr lang="en-US" i="1" dirty="0" smtClean="0"/>
              <a:t>One</a:t>
            </a:r>
            <a:r>
              <a:rPr lang="en-US" dirty="0" smtClean="0"/>
              <a:t> application to accomplish </a:t>
            </a:r>
            <a:r>
              <a:rPr lang="en-US" i="1" dirty="0" smtClean="0"/>
              <a:t>one</a:t>
            </a:r>
            <a:r>
              <a:rPr lang="en-US" dirty="0" smtClean="0"/>
              <a:t> task in </a:t>
            </a:r>
            <a:r>
              <a:rPr lang="en-US" i="1" dirty="0" smtClean="0"/>
              <a:t>three</a:t>
            </a:r>
            <a:r>
              <a:rPr lang="en-US" dirty="0" smtClean="0"/>
              <a:t> steps</a:t>
            </a:r>
            <a:endParaRPr lang="en-US" dirty="0"/>
          </a:p>
        </p:txBody>
      </p:sp>
      <p:pic>
        <p:nvPicPr>
          <p:cNvPr id="3" name="Picture 2"/>
          <p:cNvPicPr>
            <a:picLocks noChangeAspect="1"/>
          </p:cNvPicPr>
          <p:nvPr/>
        </p:nvPicPr>
        <p:blipFill>
          <a:blip r:embed="rId2"/>
          <a:stretch>
            <a:fillRect/>
          </a:stretch>
        </p:blipFill>
        <p:spPr>
          <a:xfrm>
            <a:off x="1804374" y="2084993"/>
            <a:ext cx="9472625" cy="4458493"/>
          </a:xfrm>
          <a:prstGeom prst="rect">
            <a:avLst/>
          </a:prstGeom>
        </p:spPr>
      </p:pic>
    </p:spTree>
    <p:extLst>
      <p:ext uri="{BB962C8B-B14F-4D97-AF65-F5344CB8AC3E}">
        <p14:creationId xmlns:p14="http://schemas.microsoft.com/office/powerpoint/2010/main" val="1290634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Design</a:t>
            </a:r>
            <a:endParaRPr lang="en-US" dirty="0"/>
          </a:p>
        </p:txBody>
      </p:sp>
      <p:sp>
        <p:nvSpPr>
          <p:cNvPr id="4" name="Text Placeholder 3"/>
          <p:cNvSpPr>
            <a:spLocks noGrp="1"/>
          </p:cNvSpPr>
          <p:nvPr>
            <p:ph type="body" sz="quarter" idx="10"/>
          </p:nvPr>
        </p:nvSpPr>
        <p:spPr/>
        <p:txBody>
          <a:bodyPr/>
          <a:lstStyle/>
          <a:p>
            <a:endParaRPr lang="en-US"/>
          </a:p>
        </p:txBody>
      </p:sp>
      <p:sp>
        <p:nvSpPr>
          <p:cNvPr id="7" name="Picture Placeholder 6"/>
          <p:cNvSpPr>
            <a:spLocks noGrp="1"/>
          </p:cNvSpPr>
          <p:nvPr>
            <p:ph type="pic" sz="quarter" idx="11"/>
          </p:nvPr>
        </p:nvSpPr>
        <p:spPr/>
      </p:sp>
    </p:spTree>
    <p:extLst>
      <p:ext uri="{BB962C8B-B14F-4D97-AF65-F5344CB8AC3E}">
        <p14:creationId xmlns:p14="http://schemas.microsoft.com/office/powerpoint/2010/main" val="16325031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UX</a:t>
            </a:r>
            <a:endParaRPr lang="en-US" dirty="0"/>
          </a:p>
        </p:txBody>
      </p:sp>
      <p:pic>
        <p:nvPicPr>
          <p:cNvPr id="3" name="Picture 2">
            <a:hlinkClick r:id="rId2"/>
          </p:cNvPr>
          <p:cNvPicPr>
            <a:picLocks noChangeAspect="1"/>
          </p:cNvPicPr>
          <p:nvPr/>
        </p:nvPicPr>
        <p:blipFill>
          <a:blip r:embed="rId3"/>
          <a:stretch>
            <a:fillRect/>
          </a:stretch>
        </p:blipFill>
        <p:spPr>
          <a:xfrm>
            <a:off x="658812" y="1600994"/>
            <a:ext cx="10572750" cy="4038600"/>
          </a:xfrm>
          <a:prstGeom prst="rect">
            <a:avLst/>
          </a:prstGeom>
        </p:spPr>
      </p:pic>
    </p:spTree>
    <p:extLst>
      <p:ext uri="{BB962C8B-B14F-4D97-AF65-F5344CB8AC3E}">
        <p14:creationId xmlns:p14="http://schemas.microsoft.com/office/powerpoint/2010/main" val="3403922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Thinking</a:t>
            </a:r>
            <a:endParaRPr lang="en-US" dirty="0"/>
          </a:p>
        </p:txBody>
      </p:sp>
      <p:pic>
        <p:nvPicPr>
          <p:cNvPr id="3" name="Picture 2">
            <a:hlinkClick r:id="rId2"/>
          </p:cNvPr>
          <p:cNvPicPr>
            <a:picLocks noChangeAspect="1"/>
          </p:cNvPicPr>
          <p:nvPr/>
        </p:nvPicPr>
        <p:blipFill>
          <a:blip r:embed="rId3"/>
          <a:stretch>
            <a:fillRect/>
          </a:stretch>
        </p:blipFill>
        <p:spPr>
          <a:xfrm>
            <a:off x="687387" y="1777206"/>
            <a:ext cx="10584676" cy="3394869"/>
          </a:xfrm>
          <a:prstGeom prst="rect">
            <a:avLst/>
          </a:prstGeom>
        </p:spPr>
      </p:pic>
    </p:spTree>
    <p:extLst>
      <p:ext uri="{BB962C8B-B14F-4D97-AF65-F5344CB8AC3E}">
        <p14:creationId xmlns:p14="http://schemas.microsoft.com/office/powerpoint/2010/main" val="1101089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Technology</a:t>
            </a:r>
            <a:endParaRPr lang="en-US" dirty="0"/>
          </a:p>
        </p:txBody>
      </p:sp>
      <p:sp>
        <p:nvSpPr>
          <p:cNvPr id="4" name="Text Placeholder 3"/>
          <p:cNvSpPr>
            <a:spLocks noGrp="1"/>
          </p:cNvSpPr>
          <p:nvPr>
            <p:ph type="body" sz="quarter" idx="10"/>
          </p:nvPr>
        </p:nvSpPr>
        <p:spPr/>
        <p:txBody>
          <a:bodyPr/>
          <a:lstStyle/>
          <a:p>
            <a:endParaRPr lang="en-US"/>
          </a:p>
        </p:txBody>
      </p:sp>
      <p:sp>
        <p:nvSpPr>
          <p:cNvPr id="7" name="Picture Placeholder 6"/>
          <p:cNvSpPr>
            <a:spLocks noGrp="1"/>
          </p:cNvSpPr>
          <p:nvPr>
            <p:ph type="pic" sz="quarter" idx="11"/>
          </p:nvPr>
        </p:nvSpPr>
        <p:spPr/>
      </p:sp>
    </p:spTree>
    <p:extLst>
      <p:ext uri="{BB962C8B-B14F-4D97-AF65-F5344CB8AC3E}">
        <p14:creationId xmlns:p14="http://schemas.microsoft.com/office/powerpoint/2010/main" val="41355859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a:t>
            </a:r>
            <a:endParaRPr lang="en-US" dirty="0"/>
          </a:p>
        </p:txBody>
      </p:sp>
      <p:pic>
        <p:nvPicPr>
          <p:cNvPr id="3" name="Picture 2"/>
          <p:cNvPicPr>
            <a:picLocks noChangeAspect="1"/>
          </p:cNvPicPr>
          <p:nvPr/>
        </p:nvPicPr>
        <p:blipFill>
          <a:blip r:embed="rId2"/>
          <a:stretch>
            <a:fillRect/>
          </a:stretch>
        </p:blipFill>
        <p:spPr>
          <a:xfrm>
            <a:off x="3790949" y="1614580"/>
            <a:ext cx="7431087" cy="4534601"/>
          </a:xfrm>
          <a:prstGeom prst="rect">
            <a:avLst/>
          </a:prstGeom>
        </p:spPr>
      </p:pic>
      <p:sp>
        <p:nvSpPr>
          <p:cNvPr id="4" name="TextBox 3"/>
          <p:cNvSpPr txBox="1"/>
          <p:nvPr/>
        </p:nvSpPr>
        <p:spPr>
          <a:xfrm>
            <a:off x="361950" y="2133600"/>
            <a:ext cx="3516988" cy="1231106"/>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2000" kern="0" dirty="0" smtClean="0">
                <a:ea typeface="Arial Unicode MS" pitchFamily="34" charset="-128"/>
                <a:cs typeface="Arial Unicode MS" pitchFamily="34" charset="-128"/>
              </a:rPr>
              <a:t>SAPUI5 is a framework based</a:t>
            </a:r>
            <a:br>
              <a:rPr lang="en-US" sz="2000" kern="0" dirty="0" smtClean="0">
                <a:ea typeface="Arial Unicode MS" pitchFamily="34" charset="-128"/>
                <a:cs typeface="Arial Unicode MS" pitchFamily="34" charset="-128"/>
              </a:rPr>
            </a:br>
            <a:r>
              <a:rPr lang="en-US" sz="2000" kern="0" dirty="0" smtClean="0">
                <a:ea typeface="Arial Unicode MS" pitchFamily="34" charset="-128"/>
                <a:cs typeface="Arial Unicode MS" pitchFamily="34" charset="-128"/>
              </a:rPr>
              <a:t>on </a:t>
            </a:r>
            <a:r>
              <a:rPr lang="en-US" sz="2000" kern="0" dirty="0" err="1" smtClean="0">
                <a:ea typeface="Arial Unicode MS" pitchFamily="34" charset="-128"/>
                <a:cs typeface="Arial Unicode MS" pitchFamily="34" charset="-128"/>
              </a:rPr>
              <a:t>JavaSript</a:t>
            </a:r>
            <a:r>
              <a:rPr lang="en-US" sz="2000" kern="0" dirty="0" smtClean="0">
                <a:ea typeface="Arial Unicode MS" pitchFamily="34" charset="-128"/>
                <a:cs typeface="Arial Unicode MS" pitchFamily="34" charset="-128"/>
              </a:rPr>
              <a:t>/HTML5 that is the</a:t>
            </a:r>
            <a:br>
              <a:rPr lang="en-US" sz="2000" kern="0" dirty="0" smtClean="0">
                <a:ea typeface="Arial Unicode MS" pitchFamily="34" charset="-128"/>
                <a:cs typeface="Arial Unicode MS" pitchFamily="34" charset="-128"/>
              </a:rPr>
            </a:br>
            <a:r>
              <a:rPr lang="en-US" sz="2000" kern="0" dirty="0" smtClean="0">
                <a:ea typeface="Arial Unicode MS" pitchFamily="34" charset="-128"/>
                <a:cs typeface="Arial Unicode MS" pitchFamily="34" charset="-128"/>
              </a:rPr>
              <a:t>basis for much of SAP’s UX</a:t>
            </a:r>
            <a:br>
              <a:rPr lang="en-US" sz="2000" kern="0" dirty="0" smtClean="0">
                <a:ea typeface="Arial Unicode MS" pitchFamily="34" charset="-128"/>
                <a:cs typeface="Arial Unicode MS" pitchFamily="34" charset="-128"/>
              </a:rPr>
            </a:br>
            <a:r>
              <a:rPr lang="en-US" sz="2000" kern="0" dirty="0" smtClean="0">
                <a:ea typeface="Arial Unicode MS" pitchFamily="34" charset="-128"/>
                <a:cs typeface="Arial Unicode MS" pitchFamily="34" charset="-128"/>
              </a:rPr>
              <a:t>strategy</a:t>
            </a:r>
          </a:p>
        </p:txBody>
      </p:sp>
    </p:spTree>
    <p:extLst>
      <p:ext uri="{BB962C8B-B14F-4D97-AF65-F5344CB8AC3E}">
        <p14:creationId xmlns:p14="http://schemas.microsoft.com/office/powerpoint/2010/main" val="34183554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is Customizable</a:t>
            </a:r>
            <a:endParaRPr lang="en-US" dirty="0"/>
          </a:p>
        </p:txBody>
      </p:sp>
      <p:pic>
        <p:nvPicPr>
          <p:cNvPr id="3" name="Picture 2"/>
          <p:cNvPicPr>
            <a:picLocks noChangeAspect="1"/>
          </p:cNvPicPr>
          <p:nvPr/>
        </p:nvPicPr>
        <p:blipFill>
          <a:blip r:embed="rId2"/>
          <a:stretch>
            <a:fillRect/>
          </a:stretch>
        </p:blipFill>
        <p:spPr>
          <a:xfrm>
            <a:off x="1266825" y="1367313"/>
            <a:ext cx="8755062" cy="4834256"/>
          </a:xfrm>
          <a:prstGeom prst="rect">
            <a:avLst/>
          </a:prstGeom>
        </p:spPr>
      </p:pic>
    </p:spTree>
    <p:extLst>
      <p:ext uri="{BB962C8B-B14F-4D97-AF65-F5344CB8AC3E}">
        <p14:creationId xmlns:p14="http://schemas.microsoft.com/office/powerpoint/2010/main" val="1558449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SAPUI5 is Responsive</a:t>
            </a:r>
            <a:endParaRPr lang="en-US" dirty="0"/>
          </a:p>
        </p:txBody>
      </p:sp>
      <p:pic>
        <p:nvPicPr>
          <p:cNvPr id="3" name="Picture 2"/>
          <p:cNvPicPr>
            <a:picLocks noChangeAspect="1"/>
          </p:cNvPicPr>
          <p:nvPr/>
        </p:nvPicPr>
        <p:blipFill>
          <a:blip r:embed="rId2"/>
          <a:stretch>
            <a:fillRect/>
          </a:stretch>
        </p:blipFill>
        <p:spPr>
          <a:xfrm>
            <a:off x="2766477" y="1720389"/>
            <a:ext cx="9102724" cy="3928729"/>
          </a:xfrm>
          <a:prstGeom prst="rect">
            <a:avLst/>
          </a:prstGeom>
        </p:spPr>
      </p:pic>
      <p:pic>
        <p:nvPicPr>
          <p:cNvPr id="4" name="Picture 3"/>
          <p:cNvPicPr>
            <a:picLocks noChangeAspect="1"/>
          </p:cNvPicPr>
          <p:nvPr/>
        </p:nvPicPr>
        <p:blipFill>
          <a:blip r:embed="rId3"/>
          <a:stretch>
            <a:fillRect/>
          </a:stretch>
        </p:blipFill>
        <p:spPr>
          <a:xfrm>
            <a:off x="324001" y="3333750"/>
            <a:ext cx="2243269" cy="2782094"/>
          </a:xfrm>
          <a:prstGeom prst="rect">
            <a:avLst/>
          </a:prstGeom>
        </p:spPr>
      </p:pic>
    </p:spTree>
    <p:extLst>
      <p:ext uri="{BB962C8B-B14F-4D97-AF65-F5344CB8AC3E}">
        <p14:creationId xmlns:p14="http://schemas.microsoft.com/office/powerpoint/2010/main" val="320784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666666"/>
                </a:solidFill>
              </a:rPr>
              <a:t>Thank you</a:t>
            </a:r>
            <a:endParaRPr lang="de-DE" dirty="0">
              <a:solidFill>
                <a:srgbClr val="666666"/>
              </a:solidFill>
            </a:endParaRPr>
          </a:p>
        </p:txBody>
      </p:sp>
      <p:sp>
        <p:nvSpPr>
          <p:cNvPr id="3" name="Text Placeholder 2"/>
          <p:cNvSpPr>
            <a:spLocks noGrp="1"/>
          </p:cNvSpPr>
          <p:nvPr>
            <p:ph type="body" sz="quarter" idx="10"/>
          </p:nvPr>
        </p:nvSpPr>
        <p:spPr/>
        <p:txBody>
          <a:bodyPr/>
          <a:lstStyle/>
          <a:p>
            <a:r>
              <a:rPr lang="en-US" dirty="0">
                <a:solidFill>
                  <a:srgbClr val="666666"/>
                </a:solidFill>
              </a:rPr>
              <a:t>Contact information:</a:t>
            </a:r>
          </a:p>
          <a:p>
            <a:endParaRPr lang="en-US" dirty="0">
              <a:solidFill>
                <a:srgbClr val="666666"/>
              </a:solidFill>
            </a:endParaRPr>
          </a:p>
          <a:p>
            <a:r>
              <a:rPr lang="en-US" dirty="0">
                <a:solidFill>
                  <a:srgbClr val="666666"/>
                </a:solidFill>
              </a:rPr>
              <a:t>F name MI. L name</a:t>
            </a:r>
          </a:p>
          <a:p>
            <a:r>
              <a:rPr lang="en-US" dirty="0">
                <a:solidFill>
                  <a:srgbClr val="666666"/>
                </a:solidFill>
              </a:rPr>
              <a:t>Title</a:t>
            </a:r>
          </a:p>
          <a:p>
            <a:r>
              <a:rPr lang="en-US" dirty="0">
                <a:solidFill>
                  <a:srgbClr val="666666"/>
                </a:solidFill>
              </a:rPr>
              <a:t>Address</a:t>
            </a:r>
          </a:p>
          <a:p>
            <a:r>
              <a:rPr lang="en-US" dirty="0">
                <a:solidFill>
                  <a:srgbClr val="666666"/>
                </a:solidFill>
              </a:rPr>
              <a:t>Phone </a:t>
            </a:r>
            <a:r>
              <a:rPr lang="en-US" dirty="0" smtClean="0">
                <a:solidFill>
                  <a:srgbClr val="666666"/>
                </a:solidFill>
              </a:rPr>
              <a:t>number</a:t>
            </a:r>
            <a:endParaRPr lang="en-US" dirty="0">
              <a:solidFill>
                <a:srgbClr val="666666"/>
              </a:solidFill>
            </a:endParaRPr>
          </a:p>
        </p:txBody>
      </p:sp>
    </p:spTree>
    <p:extLst>
      <p:ext uri="{BB962C8B-B14F-4D97-AF65-F5344CB8AC3E}">
        <p14:creationId xmlns:p14="http://schemas.microsoft.com/office/powerpoint/2010/main" val="1713439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UX focus vs Features Focus</a:t>
            </a:r>
            <a:endParaRPr lang="en-US" dirty="0"/>
          </a:p>
        </p:txBody>
      </p:sp>
      <p:pic>
        <p:nvPicPr>
          <p:cNvPr id="7" name="Picture 6"/>
          <p:cNvPicPr>
            <a:picLocks noChangeAspect="1"/>
          </p:cNvPicPr>
          <p:nvPr/>
        </p:nvPicPr>
        <p:blipFill>
          <a:blip r:embed="rId2"/>
          <a:stretch>
            <a:fillRect/>
          </a:stretch>
        </p:blipFill>
        <p:spPr>
          <a:xfrm>
            <a:off x="965770" y="1790699"/>
            <a:ext cx="10903431" cy="4087019"/>
          </a:xfrm>
          <a:prstGeom prst="rect">
            <a:avLst/>
          </a:prstGeom>
        </p:spPr>
      </p:pic>
    </p:spTree>
    <p:extLst>
      <p:ext uri="{BB962C8B-B14F-4D97-AF65-F5344CB8AC3E}">
        <p14:creationId xmlns:p14="http://schemas.microsoft.com/office/powerpoint/2010/main" val="686934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Fiori Applications</a:t>
            </a:r>
            <a:endParaRPr lang="en-US" dirty="0"/>
          </a:p>
        </p:txBody>
      </p:sp>
      <p:pic>
        <p:nvPicPr>
          <p:cNvPr id="3" name="Picture 2"/>
          <p:cNvPicPr>
            <a:picLocks noChangeAspect="1"/>
          </p:cNvPicPr>
          <p:nvPr/>
        </p:nvPicPr>
        <p:blipFill>
          <a:blip r:embed="rId2"/>
          <a:stretch>
            <a:fillRect/>
          </a:stretch>
        </p:blipFill>
        <p:spPr>
          <a:xfrm>
            <a:off x="781050" y="1422487"/>
            <a:ext cx="10550524" cy="4645732"/>
          </a:xfrm>
          <a:prstGeom prst="rect">
            <a:avLst/>
          </a:prstGeom>
        </p:spPr>
      </p:pic>
    </p:spTree>
    <p:extLst>
      <p:ext uri="{BB962C8B-B14F-4D97-AF65-F5344CB8AC3E}">
        <p14:creationId xmlns:p14="http://schemas.microsoft.com/office/powerpoint/2010/main" val="2943571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t>
            </a:r>
            <a:r>
              <a:rPr lang="en-US" dirty="0" err="1" smtClean="0"/>
              <a:t>eXperience</a:t>
            </a:r>
            <a:r>
              <a:rPr lang="en-US" dirty="0" smtClean="0"/>
              <a:t> Focuses on Human Needs</a:t>
            </a:r>
            <a:endParaRPr lang="en-US" dirty="0"/>
          </a:p>
        </p:txBody>
      </p:sp>
      <p:pic>
        <p:nvPicPr>
          <p:cNvPr id="3" name="Picture 2"/>
          <p:cNvPicPr>
            <a:picLocks noChangeAspect="1"/>
          </p:cNvPicPr>
          <p:nvPr/>
        </p:nvPicPr>
        <p:blipFill>
          <a:blip r:embed="rId2"/>
          <a:stretch>
            <a:fillRect/>
          </a:stretch>
        </p:blipFill>
        <p:spPr>
          <a:xfrm>
            <a:off x="1333500" y="1467493"/>
            <a:ext cx="9050336" cy="4810276"/>
          </a:xfrm>
          <a:prstGeom prst="rect">
            <a:avLst/>
          </a:prstGeom>
        </p:spPr>
      </p:pic>
    </p:spTree>
    <p:extLst>
      <p:ext uri="{BB962C8B-B14F-4D97-AF65-F5344CB8AC3E}">
        <p14:creationId xmlns:p14="http://schemas.microsoft.com/office/powerpoint/2010/main" val="2867586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SAP UX Strategy </a:t>
            </a:r>
            <a:endParaRPr lang="en-US" dirty="0"/>
          </a:p>
        </p:txBody>
      </p:sp>
      <p:pic>
        <p:nvPicPr>
          <p:cNvPr id="5" name="Picture 4"/>
          <p:cNvPicPr>
            <a:picLocks noChangeAspect="1"/>
          </p:cNvPicPr>
          <p:nvPr/>
        </p:nvPicPr>
        <p:blipFill>
          <a:blip r:embed="rId2"/>
          <a:stretch>
            <a:fillRect/>
          </a:stretch>
        </p:blipFill>
        <p:spPr>
          <a:xfrm>
            <a:off x="1145195" y="1590674"/>
            <a:ext cx="10243529" cy="4258469"/>
          </a:xfrm>
          <a:prstGeom prst="rect">
            <a:avLst/>
          </a:prstGeom>
        </p:spPr>
      </p:pic>
    </p:spTree>
    <p:extLst>
      <p:ext uri="{BB962C8B-B14F-4D97-AF65-F5344CB8AC3E}">
        <p14:creationId xmlns:p14="http://schemas.microsoft.com/office/powerpoint/2010/main" val="2906502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SAP Fiori </a:t>
            </a:r>
            <a:br>
              <a:rPr lang="en-US" dirty="0" smtClean="0"/>
            </a:br>
            <a:endParaRPr lang="en-US" dirty="0"/>
          </a:p>
        </p:txBody>
      </p:sp>
      <p:pic>
        <p:nvPicPr>
          <p:cNvPr id="3" name="Picture 2"/>
          <p:cNvPicPr>
            <a:picLocks noChangeAspect="1"/>
          </p:cNvPicPr>
          <p:nvPr/>
        </p:nvPicPr>
        <p:blipFill>
          <a:blip r:embed="rId2"/>
          <a:stretch>
            <a:fillRect/>
          </a:stretch>
        </p:blipFill>
        <p:spPr>
          <a:xfrm>
            <a:off x="1316639" y="1667752"/>
            <a:ext cx="9388474" cy="4103333"/>
          </a:xfrm>
          <a:prstGeom prst="rect">
            <a:avLst/>
          </a:prstGeom>
        </p:spPr>
      </p:pic>
      <p:sp>
        <p:nvSpPr>
          <p:cNvPr id="4" name="TextBox 3"/>
          <p:cNvSpPr txBox="1"/>
          <p:nvPr/>
        </p:nvSpPr>
        <p:spPr>
          <a:xfrm>
            <a:off x="1219200" y="6175970"/>
            <a:ext cx="2128788"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hlinkClick r:id="rId3"/>
              </a:rPr>
              <a:t>SAP Fiori Guidelines</a:t>
            </a: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2563095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Principles</a:t>
            </a:r>
            <a:endParaRPr lang="en-US" dirty="0"/>
          </a:p>
        </p:txBody>
      </p:sp>
      <p:sp>
        <p:nvSpPr>
          <p:cNvPr id="4" name="Text Placeholder 3"/>
          <p:cNvSpPr>
            <a:spLocks noGrp="1"/>
          </p:cNvSpPr>
          <p:nvPr>
            <p:ph type="body" sz="quarter" idx="10"/>
          </p:nvPr>
        </p:nvSpPr>
        <p:spPr/>
        <p:txBody>
          <a:bodyPr/>
          <a:lstStyle/>
          <a:p>
            <a:endParaRPr lang="en-US"/>
          </a:p>
        </p:txBody>
      </p:sp>
      <p:sp>
        <p:nvSpPr>
          <p:cNvPr id="7" name="Picture Placeholder 6"/>
          <p:cNvSpPr>
            <a:spLocks noGrp="1"/>
          </p:cNvSpPr>
          <p:nvPr>
            <p:ph type="pic" sz="quarter" idx="11"/>
          </p:nvPr>
        </p:nvSpPr>
        <p:spPr/>
      </p:sp>
    </p:spTree>
    <p:extLst>
      <p:ext uri="{BB962C8B-B14F-4D97-AF65-F5344CB8AC3E}">
        <p14:creationId xmlns:p14="http://schemas.microsoft.com/office/powerpoint/2010/main" val="6845648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Role Based Applications</a:t>
            </a:r>
            <a:endParaRPr lang="en-US" dirty="0"/>
          </a:p>
        </p:txBody>
      </p:sp>
      <p:pic>
        <p:nvPicPr>
          <p:cNvPr id="3" name="Picture 2"/>
          <p:cNvPicPr>
            <a:picLocks noChangeAspect="1"/>
          </p:cNvPicPr>
          <p:nvPr/>
        </p:nvPicPr>
        <p:blipFill>
          <a:blip r:embed="rId2"/>
          <a:stretch>
            <a:fillRect/>
          </a:stretch>
        </p:blipFill>
        <p:spPr>
          <a:xfrm>
            <a:off x="476250" y="1603047"/>
            <a:ext cx="10893424" cy="4922372"/>
          </a:xfrm>
          <a:prstGeom prst="rect">
            <a:avLst/>
          </a:prstGeom>
        </p:spPr>
      </p:pic>
    </p:spTree>
    <p:extLst>
      <p:ext uri="{BB962C8B-B14F-4D97-AF65-F5344CB8AC3E}">
        <p14:creationId xmlns:p14="http://schemas.microsoft.com/office/powerpoint/2010/main" val="2670262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Disaggregate applications</a:t>
            </a:r>
            <a:endParaRPr lang="en-US" dirty="0"/>
          </a:p>
        </p:txBody>
      </p:sp>
      <p:pic>
        <p:nvPicPr>
          <p:cNvPr id="3" name="Picture 2"/>
          <p:cNvPicPr>
            <a:picLocks noChangeAspect="1"/>
          </p:cNvPicPr>
          <p:nvPr/>
        </p:nvPicPr>
        <p:blipFill>
          <a:blip r:embed="rId2"/>
          <a:stretch>
            <a:fillRect/>
          </a:stretch>
        </p:blipFill>
        <p:spPr>
          <a:xfrm>
            <a:off x="618589" y="1379808"/>
            <a:ext cx="11250612" cy="5078936"/>
          </a:xfrm>
          <a:prstGeom prst="rect">
            <a:avLst/>
          </a:prstGeom>
        </p:spPr>
      </p:pic>
    </p:spTree>
    <p:extLst>
      <p:ext uri="{BB962C8B-B14F-4D97-AF65-F5344CB8AC3E}">
        <p14:creationId xmlns:p14="http://schemas.microsoft.com/office/powerpoint/2010/main" val="3103273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Consistent UX</a:t>
            </a:r>
            <a:endParaRPr lang="en-US" dirty="0"/>
          </a:p>
        </p:txBody>
      </p:sp>
      <p:pic>
        <p:nvPicPr>
          <p:cNvPr id="3" name="Picture 2"/>
          <p:cNvPicPr>
            <a:picLocks noChangeAspect="1"/>
          </p:cNvPicPr>
          <p:nvPr/>
        </p:nvPicPr>
        <p:blipFill>
          <a:blip r:embed="rId2"/>
          <a:stretch>
            <a:fillRect/>
          </a:stretch>
        </p:blipFill>
        <p:spPr>
          <a:xfrm>
            <a:off x="772686" y="1476375"/>
            <a:ext cx="10725576" cy="4829969"/>
          </a:xfrm>
          <a:prstGeom prst="rect">
            <a:avLst/>
          </a:prstGeom>
        </p:spPr>
      </p:pic>
    </p:spTree>
    <p:extLst>
      <p:ext uri="{BB962C8B-B14F-4D97-AF65-F5344CB8AC3E}">
        <p14:creationId xmlns:p14="http://schemas.microsoft.com/office/powerpoint/2010/main" val="249974149"/>
      </p:ext>
    </p:extLst>
  </p:cSld>
  <p:clrMapOvr>
    <a:masterClrMapping/>
  </p:clrMapOvr>
</p:sld>
</file>

<file path=ppt/theme/theme1.xml><?xml version="1.0" encoding="utf-8"?>
<a:theme xmlns:a="http://schemas.openxmlformats.org/drawingml/2006/main" name="SAP_2014_16x9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3062</TotalTime>
  <Words>101</Words>
  <Application>Microsoft Office PowerPoint</Application>
  <PresentationFormat>Custom</PresentationFormat>
  <Paragraphs>44</Paragraphs>
  <Slides>21</Slides>
  <Notes>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 Unicode MS</vt:lpstr>
      <vt:lpstr>MS PGothic</vt:lpstr>
      <vt:lpstr>Arial</vt:lpstr>
      <vt:lpstr>BentonSans Bold</vt:lpstr>
      <vt:lpstr>BentonSans Book</vt:lpstr>
      <vt:lpstr>BentonSans Regular</vt:lpstr>
      <vt:lpstr>Symbol</vt:lpstr>
      <vt:lpstr>wingdings</vt:lpstr>
      <vt:lpstr>wingdings</vt:lpstr>
      <vt:lpstr>SAP_2014_16x9_v1.1</vt:lpstr>
      <vt:lpstr>SAP UX</vt:lpstr>
      <vt:lpstr>UX focus vs Features Focus</vt:lpstr>
      <vt:lpstr>User eXperience Focuses on Human Needs</vt:lpstr>
      <vt:lpstr>SAP UX Strategy </vt:lpstr>
      <vt:lpstr>SAP Fiori  </vt:lpstr>
      <vt:lpstr>Principles</vt:lpstr>
      <vt:lpstr>Principle: Role Based Applications</vt:lpstr>
      <vt:lpstr>Principle: Disaggregate applications</vt:lpstr>
      <vt:lpstr>Principle: Consistent UX</vt:lpstr>
      <vt:lpstr>SAP Fiori Launchpad</vt:lpstr>
      <vt:lpstr>Principle: 1-1-3</vt:lpstr>
      <vt:lpstr>Design</vt:lpstr>
      <vt:lpstr>Consistent UX</vt:lpstr>
      <vt:lpstr>Design Thinking</vt:lpstr>
      <vt:lpstr>Technology</vt:lpstr>
      <vt:lpstr>SAPUI5</vt:lpstr>
      <vt:lpstr>SAPUI5 is Customizable</vt:lpstr>
      <vt:lpstr>SAPUI5 is Responsive</vt:lpstr>
      <vt:lpstr>Thank you</vt:lpstr>
      <vt:lpstr>PowerPoint Presentation</vt:lpstr>
      <vt:lpstr>Types of Fiori Applications</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Ross</cp:lastModifiedBy>
  <cp:revision>1438</cp:revision>
  <dcterms:created xsi:type="dcterms:W3CDTF">2014-06-27T10:09:28Z</dcterms:created>
  <dcterms:modified xsi:type="dcterms:W3CDTF">2016-04-10T20:57:16Z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_AdHocReviewCycleID">
    <vt:i4>1238979330</vt:i4>
  </property>
  <property fmtid="{D5CDD505-2E9C-101B-9397-08002B2CF9AE}" pid="4" name="_EmailSubject">
    <vt:lpwstr>Beschäftigung :)</vt:lpwstr>
  </property>
  <property fmtid="{D5CDD505-2E9C-101B-9397-08002B2CF9AE}" pid="5" name="_AuthorEmail">
    <vt:lpwstr>kristof.schneider@sap.com</vt:lpwstr>
  </property>
  <property fmtid="{D5CDD505-2E9C-101B-9397-08002B2CF9AE}" pid="6" name="_AuthorEmailDisplayName">
    <vt:lpwstr>Schneider, Kristof</vt:lpwstr>
  </property>
  <property fmtid="{D5CDD505-2E9C-101B-9397-08002B2CF9AE}" pid="7" name="_PreviousAdHocReviewCycleID">
    <vt:i4>-1232062894</vt:i4>
  </property>
</Properties>
</file>